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Roboto Slab"/>
      <p:regular r:id="rId13"/>
      <p:bold r:id="rId14"/>
    </p:embeddedFont>
    <p:embeddedFont>
      <p:font typeface="Play"/>
      <p:regular r:id="rId15"/>
      <p:bold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9DyeP2E1xRKe9DLi3a+WWDdsy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Play-regular.fntdata"/><Relationship Id="rId14" Type="http://schemas.openxmlformats.org/officeDocument/2006/relationships/font" Target="fonts/RobotoSlab-bold.fntdata"/><Relationship Id="rId17" Type="http://schemas.openxmlformats.org/officeDocument/2006/relationships/font" Target="fonts/Roboto-regular.fntdata"/><Relationship Id="rId16" Type="http://schemas.openxmlformats.org/officeDocument/2006/relationships/font" Target="fonts/Play-bold.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1b791c76d6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1b791c76d6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31b791c76d6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rgbClr val="222222"/>
                </a:solidFill>
                <a:highlight>
                  <a:srgbClr val="FFFFFF"/>
                </a:highlight>
              </a:rPr>
              <a:t>Improving AlphaFold for Efficient Protein Structure Prediction</a:t>
            </a:r>
            <a:endParaRPr b="1">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rgbClr val="222222"/>
                </a:solidFill>
                <a:highlight>
                  <a:srgbClr val="FFFFFF"/>
                </a:highlight>
              </a:rPr>
              <a:t>Abstract:</a:t>
            </a:r>
            <a:endParaRPr>
              <a:solidFill>
                <a:srgbClr val="222222"/>
              </a:solidFill>
              <a:highlight>
                <a:srgbClr val="FFFFFF"/>
              </a:highlight>
            </a:endParaRPr>
          </a:p>
          <a:p>
            <a:pPr indent="0" lvl="0" marL="0" rtl="0" algn="l">
              <a:spcBef>
                <a:spcPts val="0"/>
              </a:spcBef>
              <a:spcAft>
                <a:spcPts val="0"/>
              </a:spcAft>
              <a:buClr>
                <a:srgbClr val="222222"/>
              </a:buClr>
              <a:buSzPts val="1200"/>
              <a:buFont typeface="Arial"/>
              <a:buNone/>
            </a:pPr>
            <a:r>
              <a:rPr lang="en-US">
                <a:solidFill>
                  <a:srgbClr val="222222"/>
                </a:solidFill>
                <a:highlight>
                  <a:srgbClr val="FFFFFF"/>
                </a:highlight>
              </a:rPr>
              <a:t>AlphaFold has transformed protein structure prediction, but its attention-based architecture poses challenges for large protein predictions due to high computational and memory demands. This project presents a mamba-based pair representation module to replace the attention mechanism in the Evoformer/Pairformer block. This should reduce computational complexity, optimizing AlphaFold’s performance for large proteins. This improvement aims to accelerate prediction time and reduce memory usage, enhancing the scalability of AlphaFold for complex biological systems.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1b8094d7a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1b8094d7ae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31b8094d7ae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0"/>
          <p:cNvSpPr/>
          <p:nvPr>
            <p:ph idx="2" type="pic"/>
          </p:nvPr>
        </p:nvSpPr>
        <p:spPr>
          <a:xfrm>
            <a:off x="5183188" y="987425"/>
            <a:ext cx="6172200" cy="4873625"/>
          </a:xfrm>
          <a:prstGeom prst="rect">
            <a:avLst/>
          </a:prstGeom>
          <a:noFill/>
          <a:ln>
            <a:noFill/>
          </a:ln>
        </p:spPr>
      </p:sp>
      <p:sp>
        <p:nvSpPr>
          <p:cNvPr id="78" name="Google Shape;7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cxnSp>
        <p:nvCxnSpPr>
          <p:cNvPr id="99" name="Google Shape;99;p11"/>
          <p:cNvCxnSpPr/>
          <p:nvPr/>
        </p:nvCxnSpPr>
        <p:spPr>
          <a:xfrm>
            <a:off x="656751" y="1680379"/>
            <a:ext cx="566400" cy="0"/>
          </a:xfrm>
          <a:prstGeom prst="straightConnector1">
            <a:avLst/>
          </a:prstGeom>
          <a:noFill/>
          <a:ln cap="flat" cmpd="sng" w="38100">
            <a:solidFill>
              <a:schemeClr val="accent4"/>
            </a:solidFill>
            <a:prstDash val="solid"/>
            <a:round/>
            <a:headEnd len="sm" w="sm" type="none"/>
            <a:tailEnd len="sm" w="sm" type="none"/>
          </a:ln>
        </p:spPr>
      </p:cxnSp>
      <p:sp>
        <p:nvSpPr>
          <p:cNvPr id="100" name="Google Shape;100;p11"/>
          <p:cNvSpPr txBox="1"/>
          <p:nvPr>
            <p:ph type="title"/>
          </p:nvPr>
        </p:nvSpPr>
        <p:spPr>
          <a:xfrm>
            <a:off x="517200" y="610700"/>
            <a:ext cx="11157600" cy="91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1" name="Google Shape;101;p11"/>
          <p:cNvSpPr txBox="1"/>
          <p:nvPr>
            <p:ph idx="1" type="body"/>
          </p:nvPr>
        </p:nvSpPr>
        <p:spPr>
          <a:xfrm>
            <a:off x="517200" y="1986432"/>
            <a:ext cx="11157600" cy="410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2" name="Google Shape;102;p1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23"/>
          <p:cNvSpPr/>
          <p:nvPr/>
        </p:nvSpPr>
        <p:spPr>
          <a:xfrm>
            <a:off x="2033067" y="896808"/>
            <a:ext cx="1442167" cy="1499933"/>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05" name="Google Shape;105;p23"/>
          <p:cNvSpPr/>
          <p:nvPr/>
        </p:nvSpPr>
        <p:spPr>
          <a:xfrm rot="10800000">
            <a:off x="8716751" y="4457234"/>
            <a:ext cx="1442167" cy="1499933"/>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06" name="Google Shape;106;p23"/>
          <p:cNvCxnSpPr/>
          <p:nvPr/>
        </p:nvCxnSpPr>
        <p:spPr>
          <a:xfrm>
            <a:off x="5812803" y="3756619"/>
            <a:ext cx="566400" cy="0"/>
          </a:xfrm>
          <a:prstGeom prst="straightConnector1">
            <a:avLst/>
          </a:prstGeom>
          <a:noFill/>
          <a:ln cap="flat" cmpd="sng" w="38100">
            <a:solidFill>
              <a:schemeClr val="accent4"/>
            </a:solidFill>
            <a:prstDash val="solid"/>
            <a:round/>
            <a:headEnd len="sm" w="sm" type="none"/>
            <a:tailEnd len="sm" w="sm" type="none"/>
          </a:ln>
        </p:spPr>
      </p:cxnSp>
      <p:sp>
        <p:nvSpPr>
          <p:cNvPr id="107" name="Google Shape;107;p23"/>
          <p:cNvSpPr txBox="1"/>
          <p:nvPr>
            <p:ph type="ctrTitle"/>
          </p:nvPr>
        </p:nvSpPr>
        <p:spPr>
          <a:xfrm>
            <a:off x="2240403" y="1585233"/>
            <a:ext cx="7711200" cy="1943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000"/>
              <a:buNone/>
              <a:defRPr sz="5333"/>
            </a:lvl1pPr>
            <a:lvl2pPr lvl="1" algn="ctr">
              <a:lnSpc>
                <a:spcPct val="100000"/>
              </a:lnSpc>
              <a:spcBef>
                <a:spcPts val="0"/>
              </a:spcBef>
              <a:spcAft>
                <a:spcPts val="0"/>
              </a:spcAft>
              <a:buSzPts val="4000"/>
              <a:buNone/>
              <a:defRPr sz="5333"/>
            </a:lvl2pPr>
            <a:lvl3pPr lvl="2" algn="ctr">
              <a:lnSpc>
                <a:spcPct val="100000"/>
              </a:lnSpc>
              <a:spcBef>
                <a:spcPts val="0"/>
              </a:spcBef>
              <a:spcAft>
                <a:spcPts val="0"/>
              </a:spcAft>
              <a:buSzPts val="4000"/>
              <a:buNone/>
              <a:defRPr sz="5333"/>
            </a:lvl3pPr>
            <a:lvl4pPr lvl="3" algn="ctr">
              <a:lnSpc>
                <a:spcPct val="100000"/>
              </a:lnSpc>
              <a:spcBef>
                <a:spcPts val="0"/>
              </a:spcBef>
              <a:spcAft>
                <a:spcPts val="0"/>
              </a:spcAft>
              <a:buSzPts val="4000"/>
              <a:buNone/>
              <a:defRPr sz="5333"/>
            </a:lvl4pPr>
            <a:lvl5pPr lvl="4" algn="ctr">
              <a:lnSpc>
                <a:spcPct val="100000"/>
              </a:lnSpc>
              <a:spcBef>
                <a:spcPts val="0"/>
              </a:spcBef>
              <a:spcAft>
                <a:spcPts val="0"/>
              </a:spcAft>
              <a:buSzPts val="4000"/>
              <a:buNone/>
              <a:defRPr sz="5333"/>
            </a:lvl5pPr>
            <a:lvl6pPr lvl="5" algn="ctr">
              <a:lnSpc>
                <a:spcPct val="100000"/>
              </a:lnSpc>
              <a:spcBef>
                <a:spcPts val="0"/>
              </a:spcBef>
              <a:spcAft>
                <a:spcPts val="0"/>
              </a:spcAft>
              <a:buSzPts val="4000"/>
              <a:buNone/>
              <a:defRPr sz="5333"/>
            </a:lvl6pPr>
            <a:lvl7pPr lvl="6" algn="ctr">
              <a:lnSpc>
                <a:spcPct val="100000"/>
              </a:lnSpc>
              <a:spcBef>
                <a:spcPts val="0"/>
              </a:spcBef>
              <a:spcAft>
                <a:spcPts val="0"/>
              </a:spcAft>
              <a:buSzPts val="4000"/>
              <a:buNone/>
              <a:defRPr sz="5333"/>
            </a:lvl7pPr>
            <a:lvl8pPr lvl="7" algn="ctr">
              <a:lnSpc>
                <a:spcPct val="100000"/>
              </a:lnSpc>
              <a:spcBef>
                <a:spcPts val="0"/>
              </a:spcBef>
              <a:spcAft>
                <a:spcPts val="0"/>
              </a:spcAft>
              <a:buSzPts val="4000"/>
              <a:buNone/>
              <a:defRPr sz="5333"/>
            </a:lvl8pPr>
            <a:lvl9pPr lvl="8" algn="ctr">
              <a:lnSpc>
                <a:spcPct val="100000"/>
              </a:lnSpc>
              <a:spcBef>
                <a:spcPts val="0"/>
              </a:spcBef>
              <a:spcAft>
                <a:spcPts val="0"/>
              </a:spcAft>
              <a:buSzPts val="4000"/>
              <a:buNone/>
              <a:defRPr sz="5333"/>
            </a:lvl9pPr>
          </a:lstStyle>
          <a:p/>
        </p:txBody>
      </p:sp>
      <p:sp>
        <p:nvSpPr>
          <p:cNvPr id="108" name="Google Shape;108;p23"/>
          <p:cNvSpPr txBox="1"/>
          <p:nvPr>
            <p:ph idx="1" type="subTitle"/>
          </p:nvPr>
        </p:nvSpPr>
        <p:spPr>
          <a:xfrm>
            <a:off x="2240403" y="4065933"/>
            <a:ext cx="7711200" cy="1212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9pPr>
          </a:lstStyle>
          <a:p/>
        </p:txBody>
      </p:sp>
      <p:sp>
        <p:nvSpPr>
          <p:cNvPr id="109" name="Google Shape;109;p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 name="Shape 110"/>
        <p:cNvGrpSpPr/>
        <p:nvPr/>
      </p:nvGrpSpPr>
      <p:grpSpPr>
        <a:xfrm>
          <a:off x="0" y="0"/>
          <a:ext cx="0" cy="0"/>
          <a:chOff x="0" y="0"/>
          <a:chExt cx="0" cy="0"/>
        </a:xfrm>
      </p:grpSpPr>
      <p:cxnSp>
        <p:nvCxnSpPr>
          <p:cNvPr id="111" name="Google Shape;111;p24"/>
          <p:cNvCxnSpPr/>
          <p:nvPr/>
        </p:nvCxnSpPr>
        <p:spPr>
          <a:xfrm>
            <a:off x="5812803" y="3756619"/>
            <a:ext cx="566400" cy="0"/>
          </a:xfrm>
          <a:prstGeom prst="straightConnector1">
            <a:avLst/>
          </a:prstGeom>
          <a:noFill/>
          <a:ln cap="flat" cmpd="sng" w="38100">
            <a:solidFill>
              <a:schemeClr val="accent4"/>
            </a:solidFill>
            <a:prstDash val="solid"/>
            <a:round/>
            <a:headEnd len="sm" w="sm" type="none"/>
            <a:tailEnd len="sm" w="sm" type="none"/>
          </a:ln>
        </p:spPr>
      </p:cxnSp>
      <p:sp>
        <p:nvSpPr>
          <p:cNvPr id="112" name="Google Shape;112;p24"/>
          <p:cNvSpPr txBox="1"/>
          <p:nvPr>
            <p:ph type="title"/>
          </p:nvPr>
        </p:nvSpPr>
        <p:spPr>
          <a:xfrm>
            <a:off x="641000" y="2353267"/>
            <a:ext cx="10962800" cy="1210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4800"/>
              <a:buNone/>
              <a:defRPr sz="6400"/>
            </a:lvl2pPr>
            <a:lvl3pPr lvl="2" algn="ctr">
              <a:lnSpc>
                <a:spcPct val="100000"/>
              </a:lnSpc>
              <a:spcBef>
                <a:spcPts val="0"/>
              </a:spcBef>
              <a:spcAft>
                <a:spcPts val="0"/>
              </a:spcAft>
              <a:buSzPts val="4800"/>
              <a:buNone/>
              <a:defRPr sz="6400"/>
            </a:lvl3pPr>
            <a:lvl4pPr lvl="3" algn="ctr">
              <a:lnSpc>
                <a:spcPct val="100000"/>
              </a:lnSpc>
              <a:spcBef>
                <a:spcPts val="0"/>
              </a:spcBef>
              <a:spcAft>
                <a:spcPts val="0"/>
              </a:spcAft>
              <a:buSzPts val="4800"/>
              <a:buNone/>
              <a:defRPr sz="6400"/>
            </a:lvl4pPr>
            <a:lvl5pPr lvl="4" algn="ctr">
              <a:lnSpc>
                <a:spcPct val="100000"/>
              </a:lnSpc>
              <a:spcBef>
                <a:spcPts val="0"/>
              </a:spcBef>
              <a:spcAft>
                <a:spcPts val="0"/>
              </a:spcAft>
              <a:buSzPts val="4800"/>
              <a:buNone/>
              <a:defRPr sz="6400"/>
            </a:lvl5pPr>
            <a:lvl6pPr lvl="5" algn="ctr">
              <a:lnSpc>
                <a:spcPct val="100000"/>
              </a:lnSpc>
              <a:spcBef>
                <a:spcPts val="0"/>
              </a:spcBef>
              <a:spcAft>
                <a:spcPts val="0"/>
              </a:spcAft>
              <a:buSzPts val="4800"/>
              <a:buNone/>
              <a:defRPr sz="6400"/>
            </a:lvl6pPr>
            <a:lvl7pPr lvl="6" algn="ctr">
              <a:lnSpc>
                <a:spcPct val="100000"/>
              </a:lnSpc>
              <a:spcBef>
                <a:spcPts val="0"/>
              </a:spcBef>
              <a:spcAft>
                <a:spcPts val="0"/>
              </a:spcAft>
              <a:buSzPts val="4800"/>
              <a:buNone/>
              <a:defRPr sz="6400"/>
            </a:lvl7pPr>
            <a:lvl8pPr lvl="7" algn="ctr">
              <a:lnSpc>
                <a:spcPct val="100000"/>
              </a:lnSpc>
              <a:spcBef>
                <a:spcPts val="0"/>
              </a:spcBef>
              <a:spcAft>
                <a:spcPts val="0"/>
              </a:spcAft>
              <a:buSzPts val="4800"/>
              <a:buNone/>
              <a:defRPr sz="6400"/>
            </a:lvl8pPr>
            <a:lvl9pPr lvl="8" algn="ctr">
              <a:lnSpc>
                <a:spcPct val="100000"/>
              </a:lnSpc>
              <a:spcBef>
                <a:spcPts val="0"/>
              </a:spcBef>
              <a:spcAft>
                <a:spcPts val="0"/>
              </a:spcAft>
              <a:buSzPts val="4800"/>
              <a:buNone/>
              <a:defRPr sz="6400"/>
            </a:lvl9pPr>
          </a:lstStyle>
          <a:p/>
        </p:txBody>
      </p:sp>
      <p:sp>
        <p:nvSpPr>
          <p:cNvPr id="113" name="Google Shape;113;p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4" name="Shape 114"/>
        <p:cNvGrpSpPr/>
        <p:nvPr/>
      </p:nvGrpSpPr>
      <p:grpSpPr>
        <a:xfrm>
          <a:off x="0" y="0"/>
          <a:ext cx="0" cy="0"/>
          <a:chOff x="0" y="0"/>
          <a:chExt cx="0" cy="0"/>
        </a:xfrm>
      </p:grpSpPr>
      <p:cxnSp>
        <p:nvCxnSpPr>
          <p:cNvPr id="115" name="Google Shape;115;p25"/>
          <p:cNvCxnSpPr/>
          <p:nvPr/>
        </p:nvCxnSpPr>
        <p:spPr>
          <a:xfrm>
            <a:off x="656751" y="1680379"/>
            <a:ext cx="566400" cy="0"/>
          </a:xfrm>
          <a:prstGeom prst="straightConnector1">
            <a:avLst/>
          </a:prstGeom>
          <a:noFill/>
          <a:ln cap="flat" cmpd="sng" w="38100">
            <a:solidFill>
              <a:schemeClr val="accent4"/>
            </a:solidFill>
            <a:prstDash val="solid"/>
            <a:round/>
            <a:headEnd len="sm" w="sm" type="none"/>
            <a:tailEnd len="sm" w="sm" type="none"/>
          </a:ln>
        </p:spPr>
      </p:cxnSp>
      <p:sp>
        <p:nvSpPr>
          <p:cNvPr id="116" name="Google Shape;116;p25"/>
          <p:cNvSpPr txBox="1"/>
          <p:nvPr>
            <p:ph type="title"/>
          </p:nvPr>
        </p:nvSpPr>
        <p:spPr>
          <a:xfrm>
            <a:off x="517200" y="610700"/>
            <a:ext cx="11157600" cy="91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17" name="Google Shape;117;p25"/>
          <p:cNvSpPr txBox="1"/>
          <p:nvPr>
            <p:ph idx="1" type="body"/>
          </p:nvPr>
        </p:nvSpPr>
        <p:spPr>
          <a:xfrm>
            <a:off x="517200" y="1986433"/>
            <a:ext cx="5333200" cy="410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118" name="Google Shape;118;p25"/>
          <p:cNvSpPr txBox="1"/>
          <p:nvPr>
            <p:ph idx="2" type="body"/>
          </p:nvPr>
        </p:nvSpPr>
        <p:spPr>
          <a:xfrm>
            <a:off x="6341600" y="1986433"/>
            <a:ext cx="5333200" cy="410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119" name="Google Shape;119;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26"/>
          <p:cNvSpPr txBox="1"/>
          <p:nvPr>
            <p:ph type="title"/>
          </p:nvPr>
        </p:nvSpPr>
        <p:spPr>
          <a:xfrm>
            <a:off x="517200" y="610700"/>
            <a:ext cx="11157600" cy="91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2" name="Google Shape;122;p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23" name="Shape 123"/>
        <p:cNvGrpSpPr/>
        <p:nvPr/>
      </p:nvGrpSpPr>
      <p:grpSpPr>
        <a:xfrm>
          <a:off x="0" y="0"/>
          <a:ext cx="0" cy="0"/>
          <a:chOff x="0" y="0"/>
          <a:chExt cx="0" cy="0"/>
        </a:xfrm>
      </p:grpSpPr>
      <p:cxnSp>
        <p:nvCxnSpPr>
          <p:cNvPr id="124" name="Google Shape;124;p27"/>
          <p:cNvCxnSpPr/>
          <p:nvPr/>
        </p:nvCxnSpPr>
        <p:spPr>
          <a:xfrm>
            <a:off x="652291" y="1883036"/>
            <a:ext cx="442000" cy="0"/>
          </a:xfrm>
          <a:prstGeom prst="straightConnector1">
            <a:avLst/>
          </a:prstGeom>
          <a:noFill/>
          <a:ln cap="flat" cmpd="sng" w="38100">
            <a:solidFill>
              <a:schemeClr val="accent4"/>
            </a:solidFill>
            <a:prstDash val="solid"/>
            <a:round/>
            <a:headEnd len="sm" w="sm" type="none"/>
            <a:tailEnd len="sm" w="sm" type="none"/>
          </a:ln>
        </p:spPr>
      </p:cxnSp>
      <p:sp>
        <p:nvSpPr>
          <p:cNvPr id="125" name="Google Shape;125;p27"/>
          <p:cNvSpPr txBox="1"/>
          <p:nvPr>
            <p:ph type="title"/>
          </p:nvPr>
        </p:nvSpPr>
        <p:spPr>
          <a:xfrm>
            <a:off x="5172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126" name="Google Shape;126;p27"/>
          <p:cNvSpPr txBox="1"/>
          <p:nvPr>
            <p:ph idx="1" type="body"/>
          </p:nvPr>
        </p:nvSpPr>
        <p:spPr>
          <a:xfrm>
            <a:off x="517200" y="2125367"/>
            <a:ext cx="3744000" cy="35748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127" name="Google Shape;127;p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28" name="Shape 128"/>
        <p:cNvGrpSpPr/>
        <p:nvPr/>
      </p:nvGrpSpPr>
      <p:grpSpPr>
        <a:xfrm>
          <a:off x="0" y="0"/>
          <a:ext cx="0" cy="0"/>
          <a:chOff x="0" y="0"/>
          <a:chExt cx="0" cy="0"/>
        </a:xfrm>
      </p:grpSpPr>
      <p:sp>
        <p:nvSpPr>
          <p:cNvPr id="129" name="Google Shape;129;p28"/>
          <p:cNvSpPr txBox="1"/>
          <p:nvPr>
            <p:ph type="title"/>
          </p:nvPr>
        </p:nvSpPr>
        <p:spPr>
          <a:xfrm>
            <a:off x="653667" y="701800"/>
            <a:ext cx="7491600" cy="5454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130" name="Google Shape;130;p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31" name="Shape 131"/>
        <p:cNvGrpSpPr/>
        <p:nvPr/>
      </p:nvGrpSpPr>
      <p:grpSpPr>
        <a:xfrm>
          <a:off x="0" y="0"/>
          <a:ext cx="0" cy="0"/>
          <a:chOff x="0" y="0"/>
          <a:chExt cx="0" cy="0"/>
        </a:xfrm>
      </p:grpSpPr>
      <p:sp>
        <p:nvSpPr>
          <p:cNvPr id="132" name="Google Shape;132;p29"/>
          <p:cNvSpPr/>
          <p:nvPr/>
        </p:nvSpPr>
        <p:spPr>
          <a:xfrm>
            <a:off x="6096000" y="-100"/>
            <a:ext cx="60960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cxnSp>
        <p:nvCxnSpPr>
          <p:cNvPr id="133" name="Google Shape;133;p29"/>
          <p:cNvCxnSpPr/>
          <p:nvPr/>
        </p:nvCxnSpPr>
        <p:spPr>
          <a:xfrm>
            <a:off x="6706233" y="5994004"/>
            <a:ext cx="721200" cy="0"/>
          </a:xfrm>
          <a:prstGeom prst="straightConnector1">
            <a:avLst/>
          </a:prstGeom>
          <a:noFill/>
          <a:ln cap="flat" cmpd="sng" w="38100">
            <a:solidFill>
              <a:schemeClr val="accent5"/>
            </a:solidFill>
            <a:prstDash val="solid"/>
            <a:round/>
            <a:headEnd len="sm" w="sm" type="none"/>
            <a:tailEnd len="sm" w="sm" type="none"/>
          </a:ln>
        </p:spPr>
      </p:cxnSp>
      <p:sp>
        <p:nvSpPr>
          <p:cNvPr id="134" name="Google Shape;134;p29"/>
          <p:cNvSpPr txBox="1"/>
          <p:nvPr>
            <p:ph type="title"/>
          </p:nvPr>
        </p:nvSpPr>
        <p:spPr>
          <a:xfrm>
            <a:off x="354000" y="1612100"/>
            <a:ext cx="5393600" cy="2008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5067"/>
            </a:lvl1pPr>
            <a:lvl2pPr lvl="1" algn="ctr">
              <a:lnSpc>
                <a:spcPct val="100000"/>
              </a:lnSpc>
              <a:spcBef>
                <a:spcPts val="0"/>
              </a:spcBef>
              <a:spcAft>
                <a:spcPts val="0"/>
              </a:spcAft>
              <a:buSzPts val="3800"/>
              <a:buNone/>
              <a:defRPr sz="5067"/>
            </a:lvl2pPr>
            <a:lvl3pPr lvl="2" algn="ctr">
              <a:lnSpc>
                <a:spcPct val="100000"/>
              </a:lnSpc>
              <a:spcBef>
                <a:spcPts val="0"/>
              </a:spcBef>
              <a:spcAft>
                <a:spcPts val="0"/>
              </a:spcAft>
              <a:buSzPts val="3800"/>
              <a:buNone/>
              <a:defRPr sz="5067"/>
            </a:lvl3pPr>
            <a:lvl4pPr lvl="3" algn="ctr">
              <a:lnSpc>
                <a:spcPct val="100000"/>
              </a:lnSpc>
              <a:spcBef>
                <a:spcPts val="0"/>
              </a:spcBef>
              <a:spcAft>
                <a:spcPts val="0"/>
              </a:spcAft>
              <a:buSzPts val="3800"/>
              <a:buNone/>
              <a:defRPr sz="5067"/>
            </a:lvl4pPr>
            <a:lvl5pPr lvl="4" algn="ctr">
              <a:lnSpc>
                <a:spcPct val="100000"/>
              </a:lnSpc>
              <a:spcBef>
                <a:spcPts val="0"/>
              </a:spcBef>
              <a:spcAft>
                <a:spcPts val="0"/>
              </a:spcAft>
              <a:buSzPts val="3800"/>
              <a:buNone/>
              <a:defRPr sz="5067"/>
            </a:lvl5pPr>
            <a:lvl6pPr lvl="5" algn="ctr">
              <a:lnSpc>
                <a:spcPct val="100000"/>
              </a:lnSpc>
              <a:spcBef>
                <a:spcPts val="0"/>
              </a:spcBef>
              <a:spcAft>
                <a:spcPts val="0"/>
              </a:spcAft>
              <a:buSzPts val="3800"/>
              <a:buNone/>
              <a:defRPr sz="5067"/>
            </a:lvl6pPr>
            <a:lvl7pPr lvl="6" algn="ctr">
              <a:lnSpc>
                <a:spcPct val="100000"/>
              </a:lnSpc>
              <a:spcBef>
                <a:spcPts val="0"/>
              </a:spcBef>
              <a:spcAft>
                <a:spcPts val="0"/>
              </a:spcAft>
              <a:buSzPts val="3800"/>
              <a:buNone/>
              <a:defRPr sz="5067"/>
            </a:lvl7pPr>
            <a:lvl8pPr lvl="7" algn="ctr">
              <a:lnSpc>
                <a:spcPct val="100000"/>
              </a:lnSpc>
              <a:spcBef>
                <a:spcPts val="0"/>
              </a:spcBef>
              <a:spcAft>
                <a:spcPts val="0"/>
              </a:spcAft>
              <a:buSzPts val="3800"/>
              <a:buNone/>
              <a:defRPr sz="5067"/>
            </a:lvl8pPr>
            <a:lvl9pPr lvl="8" algn="ctr">
              <a:lnSpc>
                <a:spcPct val="100000"/>
              </a:lnSpc>
              <a:spcBef>
                <a:spcPts val="0"/>
              </a:spcBef>
              <a:spcAft>
                <a:spcPts val="0"/>
              </a:spcAft>
              <a:buSzPts val="3800"/>
              <a:buNone/>
              <a:defRPr sz="5067"/>
            </a:lvl9pPr>
          </a:lstStyle>
          <a:p/>
        </p:txBody>
      </p:sp>
      <p:sp>
        <p:nvSpPr>
          <p:cNvPr id="135" name="Google Shape;135;p29"/>
          <p:cNvSpPr txBox="1"/>
          <p:nvPr>
            <p:ph idx="1" type="subTitle"/>
          </p:nvPr>
        </p:nvSpPr>
        <p:spPr>
          <a:xfrm>
            <a:off x="354000" y="3692001"/>
            <a:ext cx="5393600" cy="1794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800">
                <a:solidFill>
                  <a:schemeClr val="accent5"/>
                </a:solidFill>
              </a:defRPr>
            </a:lvl1pPr>
            <a:lvl2pPr lvl="1" algn="ctr">
              <a:lnSpc>
                <a:spcPct val="100000"/>
              </a:lnSpc>
              <a:spcBef>
                <a:spcPts val="0"/>
              </a:spcBef>
              <a:spcAft>
                <a:spcPts val="0"/>
              </a:spcAft>
              <a:buClr>
                <a:schemeClr val="accent5"/>
              </a:buClr>
              <a:buSzPts val="2100"/>
              <a:buNone/>
              <a:defRPr sz="2800">
                <a:solidFill>
                  <a:schemeClr val="accent5"/>
                </a:solidFill>
              </a:defRPr>
            </a:lvl2pPr>
            <a:lvl3pPr lvl="2" algn="ctr">
              <a:lnSpc>
                <a:spcPct val="100000"/>
              </a:lnSpc>
              <a:spcBef>
                <a:spcPts val="0"/>
              </a:spcBef>
              <a:spcAft>
                <a:spcPts val="0"/>
              </a:spcAft>
              <a:buClr>
                <a:schemeClr val="accent5"/>
              </a:buClr>
              <a:buSzPts val="2100"/>
              <a:buNone/>
              <a:defRPr sz="2800">
                <a:solidFill>
                  <a:schemeClr val="accent5"/>
                </a:solidFill>
              </a:defRPr>
            </a:lvl3pPr>
            <a:lvl4pPr lvl="3" algn="ctr">
              <a:lnSpc>
                <a:spcPct val="100000"/>
              </a:lnSpc>
              <a:spcBef>
                <a:spcPts val="0"/>
              </a:spcBef>
              <a:spcAft>
                <a:spcPts val="0"/>
              </a:spcAft>
              <a:buClr>
                <a:schemeClr val="accent5"/>
              </a:buClr>
              <a:buSzPts val="2100"/>
              <a:buNone/>
              <a:defRPr sz="2800">
                <a:solidFill>
                  <a:schemeClr val="accent5"/>
                </a:solidFill>
              </a:defRPr>
            </a:lvl4pPr>
            <a:lvl5pPr lvl="4" algn="ctr">
              <a:lnSpc>
                <a:spcPct val="100000"/>
              </a:lnSpc>
              <a:spcBef>
                <a:spcPts val="0"/>
              </a:spcBef>
              <a:spcAft>
                <a:spcPts val="0"/>
              </a:spcAft>
              <a:buClr>
                <a:schemeClr val="accent5"/>
              </a:buClr>
              <a:buSzPts val="2100"/>
              <a:buNone/>
              <a:defRPr sz="2800">
                <a:solidFill>
                  <a:schemeClr val="accent5"/>
                </a:solidFill>
              </a:defRPr>
            </a:lvl5pPr>
            <a:lvl6pPr lvl="5" algn="ctr">
              <a:lnSpc>
                <a:spcPct val="100000"/>
              </a:lnSpc>
              <a:spcBef>
                <a:spcPts val="0"/>
              </a:spcBef>
              <a:spcAft>
                <a:spcPts val="0"/>
              </a:spcAft>
              <a:buClr>
                <a:schemeClr val="accent5"/>
              </a:buClr>
              <a:buSzPts val="2100"/>
              <a:buNone/>
              <a:defRPr sz="2800">
                <a:solidFill>
                  <a:schemeClr val="accent5"/>
                </a:solidFill>
              </a:defRPr>
            </a:lvl6pPr>
            <a:lvl7pPr lvl="6" algn="ctr">
              <a:lnSpc>
                <a:spcPct val="100000"/>
              </a:lnSpc>
              <a:spcBef>
                <a:spcPts val="0"/>
              </a:spcBef>
              <a:spcAft>
                <a:spcPts val="0"/>
              </a:spcAft>
              <a:buClr>
                <a:schemeClr val="accent5"/>
              </a:buClr>
              <a:buSzPts val="2100"/>
              <a:buNone/>
              <a:defRPr sz="2800">
                <a:solidFill>
                  <a:schemeClr val="accent5"/>
                </a:solidFill>
              </a:defRPr>
            </a:lvl7pPr>
            <a:lvl8pPr lvl="7" algn="ctr">
              <a:lnSpc>
                <a:spcPct val="100000"/>
              </a:lnSpc>
              <a:spcBef>
                <a:spcPts val="0"/>
              </a:spcBef>
              <a:spcAft>
                <a:spcPts val="0"/>
              </a:spcAft>
              <a:buClr>
                <a:schemeClr val="accent5"/>
              </a:buClr>
              <a:buSzPts val="2100"/>
              <a:buNone/>
              <a:defRPr sz="2800">
                <a:solidFill>
                  <a:schemeClr val="accent5"/>
                </a:solidFill>
              </a:defRPr>
            </a:lvl8pPr>
            <a:lvl9pPr lvl="8" algn="ctr">
              <a:lnSpc>
                <a:spcPct val="100000"/>
              </a:lnSpc>
              <a:spcBef>
                <a:spcPts val="0"/>
              </a:spcBef>
              <a:spcAft>
                <a:spcPts val="0"/>
              </a:spcAft>
              <a:buClr>
                <a:schemeClr val="accent5"/>
              </a:buClr>
              <a:buSzPts val="2100"/>
              <a:buNone/>
              <a:defRPr sz="2800">
                <a:solidFill>
                  <a:schemeClr val="accent5"/>
                </a:solidFill>
              </a:defRPr>
            </a:lvl9pPr>
          </a:lstStyle>
          <a:p/>
        </p:txBody>
      </p:sp>
      <p:sp>
        <p:nvSpPr>
          <p:cNvPr id="136" name="Google Shape;136;p29"/>
          <p:cNvSpPr txBox="1"/>
          <p:nvPr>
            <p:ph idx="2" type="body"/>
          </p:nvPr>
        </p:nvSpPr>
        <p:spPr>
          <a:xfrm>
            <a:off x="6586000" y="965600"/>
            <a:ext cx="5116000" cy="49268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7" name="Google Shape;137;p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38" name="Shape 138"/>
        <p:cNvGrpSpPr/>
        <p:nvPr/>
      </p:nvGrpSpPr>
      <p:grpSpPr>
        <a:xfrm>
          <a:off x="0" y="0"/>
          <a:ext cx="0" cy="0"/>
          <a:chOff x="0" y="0"/>
          <a:chExt cx="0" cy="0"/>
        </a:xfrm>
      </p:grpSpPr>
      <p:sp>
        <p:nvSpPr>
          <p:cNvPr id="139" name="Google Shape;139;p30"/>
          <p:cNvSpPr txBox="1"/>
          <p:nvPr>
            <p:ph idx="1" type="body"/>
          </p:nvPr>
        </p:nvSpPr>
        <p:spPr>
          <a:xfrm>
            <a:off x="426000" y="5644967"/>
            <a:ext cx="7998400" cy="7984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Font typeface="Roboto Slab"/>
              <a:buNone/>
              <a:defRPr>
                <a:latin typeface="Roboto Slab"/>
                <a:ea typeface="Roboto Slab"/>
                <a:cs typeface="Roboto Slab"/>
                <a:sym typeface="Roboto Slab"/>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0" name="Google Shape;140;p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41" name="Shape 141"/>
        <p:cNvGrpSpPr/>
        <p:nvPr/>
      </p:nvGrpSpPr>
      <p:grpSpPr>
        <a:xfrm>
          <a:off x="0" y="0"/>
          <a:ext cx="0" cy="0"/>
          <a:chOff x="0" y="0"/>
          <a:chExt cx="0" cy="0"/>
        </a:xfrm>
      </p:grpSpPr>
      <p:sp>
        <p:nvSpPr>
          <p:cNvPr id="142" name="Google Shape;142;p31"/>
          <p:cNvSpPr/>
          <p:nvPr/>
        </p:nvSpPr>
        <p:spPr>
          <a:xfrm>
            <a:off x="200" y="6769100"/>
            <a:ext cx="12191600" cy="8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 name="Google Shape;143;p31"/>
          <p:cNvSpPr txBox="1"/>
          <p:nvPr>
            <p:ph type="title"/>
          </p:nvPr>
        </p:nvSpPr>
        <p:spPr>
          <a:xfrm>
            <a:off x="517200" y="1536600"/>
            <a:ext cx="11157600" cy="2051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5"/>
              </a:buClr>
              <a:buSzPts val="13000"/>
              <a:buNone/>
              <a:defRPr sz="17333">
                <a:solidFill>
                  <a:schemeClr val="accent5"/>
                </a:solidFill>
              </a:defRPr>
            </a:lvl1pPr>
            <a:lvl2pPr lvl="1" algn="ctr">
              <a:lnSpc>
                <a:spcPct val="100000"/>
              </a:lnSpc>
              <a:spcBef>
                <a:spcPts val="0"/>
              </a:spcBef>
              <a:spcAft>
                <a:spcPts val="0"/>
              </a:spcAft>
              <a:buClr>
                <a:schemeClr val="accent5"/>
              </a:buClr>
              <a:buSzPts val="13000"/>
              <a:buNone/>
              <a:defRPr sz="17333">
                <a:solidFill>
                  <a:schemeClr val="accent5"/>
                </a:solidFill>
              </a:defRPr>
            </a:lvl2pPr>
            <a:lvl3pPr lvl="2" algn="ctr">
              <a:lnSpc>
                <a:spcPct val="100000"/>
              </a:lnSpc>
              <a:spcBef>
                <a:spcPts val="0"/>
              </a:spcBef>
              <a:spcAft>
                <a:spcPts val="0"/>
              </a:spcAft>
              <a:buClr>
                <a:schemeClr val="accent5"/>
              </a:buClr>
              <a:buSzPts val="13000"/>
              <a:buNone/>
              <a:defRPr sz="17333">
                <a:solidFill>
                  <a:schemeClr val="accent5"/>
                </a:solidFill>
              </a:defRPr>
            </a:lvl3pPr>
            <a:lvl4pPr lvl="3" algn="ctr">
              <a:lnSpc>
                <a:spcPct val="100000"/>
              </a:lnSpc>
              <a:spcBef>
                <a:spcPts val="0"/>
              </a:spcBef>
              <a:spcAft>
                <a:spcPts val="0"/>
              </a:spcAft>
              <a:buClr>
                <a:schemeClr val="accent5"/>
              </a:buClr>
              <a:buSzPts val="13000"/>
              <a:buNone/>
              <a:defRPr sz="17333">
                <a:solidFill>
                  <a:schemeClr val="accent5"/>
                </a:solidFill>
              </a:defRPr>
            </a:lvl4pPr>
            <a:lvl5pPr lvl="4" algn="ctr">
              <a:lnSpc>
                <a:spcPct val="100000"/>
              </a:lnSpc>
              <a:spcBef>
                <a:spcPts val="0"/>
              </a:spcBef>
              <a:spcAft>
                <a:spcPts val="0"/>
              </a:spcAft>
              <a:buClr>
                <a:schemeClr val="accent5"/>
              </a:buClr>
              <a:buSzPts val="13000"/>
              <a:buNone/>
              <a:defRPr sz="17333">
                <a:solidFill>
                  <a:schemeClr val="accent5"/>
                </a:solidFill>
              </a:defRPr>
            </a:lvl5pPr>
            <a:lvl6pPr lvl="5" algn="ctr">
              <a:lnSpc>
                <a:spcPct val="100000"/>
              </a:lnSpc>
              <a:spcBef>
                <a:spcPts val="0"/>
              </a:spcBef>
              <a:spcAft>
                <a:spcPts val="0"/>
              </a:spcAft>
              <a:buClr>
                <a:schemeClr val="accent5"/>
              </a:buClr>
              <a:buSzPts val="13000"/>
              <a:buNone/>
              <a:defRPr sz="17333">
                <a:solidFill>
                  <a:schemeClr val="accent5"/>
                </a:solidFill>
              </a:defRPr>
            </a:lvl6pPr>
            <a:lvl7pPr lvl="6" algn="ctr">
              <a:lnSpc>
                <a:spcPct val="100000"/>
              </a:lnSpc>
              <a:spcBef>
                <a:spcPts val="0"/>
              </a:spcBef>
              <a:spcAft>
                <a:spcPts val="0"/>
              </a:spcAft>
              <a:buClr>
                <a:schemeClr val="accent5"/>
              </a:buClr>
              <a:buSzPts val="13000"/>
              <a:buNone/>
              <a:defRPr sz="17333">
                <a:solidFill>
                  <a:schemeClr val="accent5"/>
                </a:solidFill>
              </a:defRPr>
            </a:lvl7pPr>
            <a:lvl8pPr lvl="7" algn="ctr">
              <a:lnSpc>
                <a:spcPct val="100000"/>
              </a:lnSpc>
              <a:spcBef>
                <a:spcPts val="0"/>
              </a:spcBef>
              <a:spcAft>
                <a:spcPts val="0"/>
              </a:spcAft>
              <a:buClr>
                <a:schemeClr val="accent5"/>
              </a:buClr>
              <a:buSzPts val="13000"/>
              <a:buNone/>
              <a:defRPr sz="17333">
                <a:solidFill>
                  <a:schemeClr val="accent5"/>
                </a:solidFill>
              </a:defRPr>
            </a:lvl8pPr>
            <a:lvl9pPr lvl="8" algn="ctr">
              <a:lnSpc>
                <a:spcPct val="100000"/>
              </a:lnSpc>
              <a:spcBef>
                <a:spcPts val="0"/>
              </a:spcBef>
              <a:spcAft>
                <a:spcPts val="0"/>
              </a:spcAft>
              <a:buClr>
                <a:schemeClr val="accent5"/>
              </a:buClr>
              <a:buSzPts val="13000"/>
              <a:buNone/>
              <a:defRPr sz="17333">
                <a:solidFill>
                  <a:schemeClr val="accent5"/>
                </a:solidFill>
              </a:defRPr>
            </a:lvl9pPr>
          </a:lstStyle>
          <a:p/>
        </p:txBody>
      </p:sp>
      <p:sp>
        <p:nvSpPr>
          <p:cNvPr id="144" name="Google Shape;144;p31"/>
          <p:cNvSpPr txBox="1"/>
          <p:nvPr>
            <p:ph idx="1" type="body"/>
          </p:nvPr>
        </p:nvSpPr>
        <p:spPr>
          <a:xfrm>
            <a:off x="517200" y="3892600"/>
            <a:ext cx="11157600" cy="1428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45" name="Google Shape;145;p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1333"/>
              <a:buFont typeface="Roboto"/>
              <a:buNone/>
              <a:defRPr sz="1333">
                <a:solidFill>
                  <a:schemeClr val="dk1"/>
                </a:solidFill>
                <a:latin typeface="Roboto"/>
                <a:ea typeface="Roboto"/>
                <a:cs typeface="Roboto"/>
                <a:sym typeface="Roboto"/>
              </a:defRPr>
            </a:lvl1pPr>
            <a:lvl2pPr indent="0" lvl="1" marL="0" algn="r">
              <a:buClr>
                <a:schemeClr val="dk1"/>
              </a:buClr>
              <a:buSzPts val="1333"/>
              <a:buFont typeface="Roboto"/>
              <a:buNone/>
              <a:defRPr sz="1333">
                <a:solidFill>
                  <a:schemeClr val="dk1"/>
                </a:solidFill>
                <a:latin typeface="Roboto"/>
                <a:ea typeface="Roboto"/>
                <a:cs typeface="Roboto"/>
                <a:sym typeface="Roboto"/>
              </a:defRPr>
            </a:lvl2pPr>
            <a:lvl3pPr indent="0" lvl="2" marL="0" algn="r">
              <a:buClr>
                <a:schemeClr val="dk1"/>
              </a:buClr>
              <a:buSzPts val="1333"/>
              <a:buFont typeface="Roboto"/>
              <a:buNone/>
              <a:defRPr sz="1333">
                <a:solidFill>
                  <a:schemeClr val="dk1"/>
                </a:solidFill>
                <a:latin typeface="Roboto"/>
                <a:ea typeface="Roboto"/>
                <a:cs typeface="Roboto"/>
                <a:sym typeface="Roboto"/>
              </a:defRPr>
            </a:lvl3pPr>
            <a:lvl4pPr indent="0" lvl="3" marL="0" algn="r">
              <a:buClr>
                <a:schemeClr val="dk1"/>
              </a:buClr>
              <a:buSzPts val="1333"/>
              <a:buFont typeface="Roboto"/>
              <a:buNone/>
              <a:defRPr sz="1333">
                <a:solidFill>
                  <a:schemeClr val="dk1"/>
                </a:solidFill>
                <a:latin typeface="Roboto"/>
                <a:ea typeface="Roboto"/>
                <a:cs typeface="Roboto"/>
                <a:sym typeface="Roboto"/>
              </a:defRPr>
            </a:lvl4pPr>
            <a:lvl5pPr indent="0" lvl="4" marL="0" algn="r">
              <a:buClr>
                <a:schemeClr val="dk1"/>
              </a:buClr>
              <a:buSzPts val="1333"/>
              <a:buFont typeface="Roboto"/>
              <a:buNone/>
              <a:defRPr sz="1333">
                <a:solidFill>
                  <a:schemeClr val="dk1"/>
                </a:solidFill>
                <a:latin typeface="Roboto"/>
                <a:ea typeface="Roboto"/>
                <a:cs typeface="Roboto"/>
                <a:sym typeface="Roboto"/>
              </a:defRPr>
            </a:lvl5pPr>
            <a:lvl6pPr indent="0" lvl="5" marL="0" algn="r">
              <a:buClr>
                <a:schemeClr val="dk1"/>
              </a:buClr>
              <a:buSzPts val="1333"/>
              <a:buFont typeface="Roboto"/>
              <a:buNone/>
              <a:defRPr sz="1333">
                <a:solidFill>
                  <a:schemeClr val="dk1"/>
                </a:solidFill>
                <a:latin typeface="Roboto"/>
                <a:ea typeface="Roboto"/>
                <a:cs typeface="Roboto"/>
                <a:sym typeface="Roboto"/>
              </a:defRPr>
            </a:lvl6pPr>
            <a:lvl7pPr indent="0" lvl="6" marL="0" algn="r">
              <a:buClr>
                <a:schemeClr val="dk1"/>
              </a:buClr>
              <a:buSzPts val="1333"/>
              <a:buFont typeface="Roboto"/>
              <a:buNone/>
              <a:defRPr sz="1333">
                <a:solidFill>
                  <a:schemeClr val="dk1"/>
                </a:solidFill>
                <a:latin typeface="Roboto"/>
                <a:ea typeface="Roboto"/>
                <a:cs typeface="Roboto"/>
                <a:sym typeface="Roboto"/>
              </a:defRPr>
            </a:lvl7pPr>
            <a:lvl8pPr indent="0" lvl="7" marL="0" algn="r">
              <a:buClr>
                <a:schemeClr val="dk1"/>
              </a:buClr>
              <a:buSzPts val="1333"/>
              <a:buFont typeface="Roboto"/>
              <a:buNone/>
              <a:defRPr sz="1333">
                <a:solidFill>
                  <a:schemeClr val="dk1"/>
                </a:solidFill>
                <a:latin typeface="Roboto"/>
                <a:ea typeface="Roboto"/>
                <a:cs typeface="Roboto"/>
                <a:sym typeface="Roboto"/>
              </a:defRPr>
            </a:lvl8pPr>
            <a:lvl9pPr indent="0" lvl="8" mar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25" name="Shape 25"/>
        <p:cNvGrpSpPr/>
        <p:nvPr/>
      </p:nvGrpSpPr>
      <p:grpSpPr>
        <a:xfrm>
          <a:off x="0" y="0"/>
          <a:ext cx="0" cy="0"/>
          <a:chOff x="0" y="0"/>
          <a:chExt cx="0" cy="0"/>
        </a:xfrm>
      </p:grpSpPr>
      <p:sp>
        <p:nvSpPr>
          <p:cNvPr id="26" name="Google Shape;2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2"/>
          <p:cNvSpPr txBox="1"/>
          <p:nvPr>
            <p:ph idx="1" type="body"/>
          </p:nvPr>
        </p:nvSpPr>
        <p:spPr>
          <a:xfrm>
            <a:off x="603250" y="1186481"/>
            <a:ext cx="10985500" cy="46739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chemeClr val="dk1"/>
              </a:buClr>
              <a:buSzPts val="2750"/>
              <a:buNone/>
              <a:defRPr b="1" sz="275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2"/>
          <p:cNvSpPr txBox="1"/>
          <p:nvPr>
            <p:ph idx="2"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757575"/>
                </a:solidFill>
              </a:defRPr>
            </a:lvl1pPr>
            <a:lvl2pPr indent="0" lvl="1" marL="0" algn="r">
              <a:spcBef>
                <a:spcPts val="0"/>
              </a:spcBef>
              <a:buNone/>
              <a:defRPr sz="1200">
                <a:solidFill>
                  <a:srgbClr val="757575"/>
                </a:solidFill>
              </a:defRPr>
            </a:lvl2pPr>
            <a:lvl3pPr indent="0" lvl="2" marL="0" algn="r">
              <a:spcBef>
                <a:spcPts val="0"/>
              </a:spcBef>
              <a:buNone/>
              <a:defRPr sz="1200">
                <a:solidFill>
                  <a:srgbClr val="757575"/>
                </a:solidFill>
              </a:defRPr>
            </a:lvl3pPr>
            <a:lvl4pPr indent="0" lvl="3" marL="0" algn="r">
              <a:spcBef>
                <a:spcPts val="0"/>
              </a:spcBef>
              <a:buNone/>
              <a:defRPr sz="1200">
                <a:solidFill>
                  <a:srgbClr val="757575"/>
                </a:solidFill>
              </a:defRPr>
            </a:lvl4pPr>
            <a:lvl5pPr indent="0" lvl="4" marL="0" algn="r">
              <a:spcBef>
                <a:spcPts val="0"/>
              </a:spcBef>
              <a:buNone/>
              <a:defRPr sz="1200">
                <a:solidFill>
                  <a:srgbClr val="757575"/>
                </a:solidFill>
              </a:defRPr>
            </a:lvl5pPr>
            <a:lvl6pPr indent="0" lvl="5" marL="0" algn="r">
              <a:spcBef>
                <a:spcPts val="0"/>
              </a:spcBef>
              <a:buNone/>
              <a:defRPr sz="1200">
                <a:solidFill>
                  <a:srgbClr val="757575"/>
                </a:solidFill>
              </a:defRPr>
            </a:lvl6pPr>
            <a:lvl7pPr indent="0" lvl="6" marL="0" algn="r">
              <a:spcBef>
                <a:spcPts val="0"/>
              </a:spcBef>
              <a:buNone/>
              <a:defRPr sz="1200">
                <a:solidFill>
                  <a:srgbClr val="757575"/>
                </a:solidFill>
              </a:defRPr>
            </a:lvl7pPr>
            <a:lvl8pPr indent="0" lvl="7" marL="0" algn="r">
              <a:spcBef>
                <a:spcPts val="0"/>
              </a:spcBef>
              <a:buNone/>
              <a:defRPr sz="1200">
                <a:solidFill>
                  <a:srgbClr val="757575"/>
                </a:solidFill>
              </a:defRPr>
            </a:lvl8pPr>
            <a:lvl9pPr indent="0" lvl="8" marL="0" algn="r">
              <a:spcBef>
                <a:spcPts val="0"/>
              </a:spcBef>
              <a:buNone/>
              <a:defRPr sz="1200">
                <a:solidFill>
                  <a:srgbClr val="75757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0" name="Shape 30"/>
        <p:cNvGrpSpPr/>
        <p:nvPr/>
      </p:nvGrpSpPr>
      <p:grpSpPr>
        <a:xfrm>
          <a:off x="0" y="0"/>
          <a:ext cx="0" cy="0"/>
          <a:chOff x="0" y="0"/>
          <a:chExt cx="0" cy="0"/>
        </a:xfrm>
      </p:grpSpPr>
      <p:cxnSp>
        <p:nvCxnSpPr>
          <p:cNvPr id="31" name="Google Shape;31;p13"/>
          <p:cNvCxnSpPr/>
          <p:nvPr/>
        </p:nvCxnSpPr>
        <p:spPr>
          <a:xfrm>
            <a:off x="656751" y="1680379"/>
            <a:ext cx="566400" cy="0"/>
          </a:xfrm>
          <a:prstGeom prst="straightConnector1">
            <a:avLst/>
          </a:prstGeom>
          <a:noFill/>
          <a:ln cap="flat" cmpd="sng" w="38100">
            <a:solidFill>
              <a:schemeClr val="accent4"/>
            </a:solidFill>
            <a:prstDash val="solid"/>
            <a:round/>
            <a:headEnd len="sm" w="sm" type="none"/>
            <a:tailEnd len="sm" w="sm" type="none"/>
          </a:ln>
        </p:spPr>
      </p:cxnSp>
      <p:sp>
        <p:nvSpPr>
          <p:cNvPr id="32" name="Google Shape;32;p13"/>
          <p:cNvSpPr txBox="1"/>
          <p:nvPr>
            <p:ph type="title"/>
          </p:nvPr>
        </p:nvSpPr>
        <p:spPr>
          <a:xfrm>
            <a:off x="517200" y="610700"/>
            <a:ext cx="11157600" cy="9148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3000"/>
              <a:buFont typeface="Play"/>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13"/>
          <p:cNvSpPr txBox="1"/>
          <p:nvPr>
            <p:ph idx="1" type="body"/>
          </p:nvPr>
        </p:nvSpPr>
        <p:spPr>
          <a:xfrm>
            <a:off x="517200" y="1986432"/>
            <a:ext cx="11157600" cy="410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4" name="Google Shape;34;p1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757575"/>
              </a:buClr>
              <a:buSzPts val="1200"/>
              <a:buFont typeface="Arial"/>
              <a:buNone/>
              <a:defRPr sz="1200">
                <a:solidFill>
                  <a:srgbClr val="757575"/>
                </a:solidFill>
                <a:latin typeface="Arial"/>
                <a:ea typeface="Arial"/>
                <a:cs typeface="Arial"/>
                <a:sym typeface="Arial"/>
              </a:defRPr>
            </a:lvl1pPr>
            <a:lvl2pPr indent="0" lvl="1" marL="0" algn="r">
              <a:buClr>
                <a:srgbClr val="757575"/>
              </a:buClr>
              <a:buSzPts val="1200"/>
              <a:buFont typeface="Arial"/>
              <a:buNone/>
              <a:defRPr sz="1200">
                <a:solidFill>
                  <a:srgbClr val="757575"/>
                </a:solidFill>
                <a:latin typeface="Arial"/>
                <a:ea typeface="Arial"/>
                <a:cs typeface="Arial"/>
                <a:sym typeface="Arial"/>
              </a:defRPr>
            </a:lvl2pPr>
            <a:lvl3pPr indent="0" lvl="2" marL="0" algn="r">
              <a:buClr>
                <a:srgbClr val="757575"/>
              </a:buClr>
              <a:buSzPts val="1200"/>
              <a:buFont typeface="Arial"/>
              <a:buNone/>
              <a:defRPr sz="1200">
                <a:solidFill>
                  <a:srgbClr val="757575"/>
                </a:solidFill>
                <a:latin typeface="Arial"/>
                <a:ea typeface="Arial"/>
                <a:cs typeface="Arial"/>
                <a:sym typeface="Arial"/>
              </a:defRPr>
            </a:lvl3pPr>
            <a:lvl4pPr indent="0" lvl="3" marL="0" algn="r">
              <a:buClr>
                <a:srgbClr val="757575"/>
              </a:buClr>
              <a:buSzPts val="1200"/>
              <a:buFont typeface="Arial"/>
              <a:buNone/>
              <a:defRPr sz="1200">
                <a:solidFill>
                  <a:srgbClr val="757575"/>
                </a:solidFill>
                <a:latin typeface="Arial"/>
                <a:ea typeface="Arial"/>
                <a:cs typeface="Arial"/>
                <a:sym typeface="Arial"/>
              </a:defRPr>
            </a:lvl4pPr>
            <a:lvl5pPr indent="0" lvl="4" marL="0" algn="r">
              <a:buClr>
                <a:srgbClr val="757575"/>
              </a:buClr>
              <a:buSzPts val="1200"/>
              <a:buFont typeface="Arial"/>
              <a:buNone/>
              <a:defRPr sz="1200">
                <a:solidFill>
                  <a:srgbClr val="757575"/>
                </a:solidFill>
                <a:latin typeface="Arial"/>
                <a:ea typeface="Arial"/>
                <a:cs typeface="Arial"/>
                <a:sym typeface="Arial"/>
              </a:defRPr>
            </a:lvl5pPr>
            <a:lvl6pPr indent="0" lvl="5" marL="0" algn="r">
              <a:buClr>
                <a:srgbClr val="757575"/>
              </a:buClr>
              <a:buSzPts val="1200"/>
              <a:buFont typeface="Arial"/>
              <a:buNone/>
              <a:defRPr sz="1200">
                <a:solidFill>
                  <a:srgbClr val="757575"/>
                </a:solidFill>
                <a:latin typeface="Arial"/>
                <a:ea typeface="Arial"/>
                <a:cs typeface="Arial"/>
                <a:sym typeface="Arial"/>
              </a:defRPr>
            </a:lvl6pPr>
            <a:lvl7pPr indent="0" lvl="6" marL="0" algn="r">
              <a:buClr>
                <a:srgbClr val="757575"/>
              </a:buClr>
              <a:buSzPts val="1200"/>
              <a:buFont typeface="Arial"/>
              <a:buNone/>
              <a:defRPr sz="1200">
                <a:solidFill>
                  <a:srgbClr val="757575"/>
                </a:solidFill>
                <a:latin typeface="Arial"/>
                <a:ea typeface="Arial"/>
                <a:cs typeface="Arial"/>
                <a:sym typeface="Arial"/>
              </a:defRPr>
            </a:lvl7pPr>
            <a:lvl8pPr indent="0" lvl="7" marL="0" algn="r">
              <a:buClr>
                <a:srgbClr val="757575"/>
              </a:buClr>
              <a:buSzPts val="1200"/>
              <a:buFont typeface="Arial"/>
              <a:buNone/>
              <a:defRPr sz="1200">
                <a:solidFill>
                  <a:srgbClr val="757575"/>
                </a:solidFill>
                <a:latin typeface="Arial"/>
                <a:ea typeface="Arial"/>
                <a:cs typeface="Arial"/>
                <a:sym typeface="Arial"/>
              </a:defRPr>
            </a:lvl8pPr>
            <a:lvl9pPr indent="0" lvl="8" marL="0" algn="r">
              <a:buClr>
                <a:srgbClr val="757575"/>
              </a:buClr>
              <a:buSzPts val="1200"/>
              <a:buFont typeface="Arial"/>
              <a:buNone/>
              <a:defRPr sz="1200">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4" name="Google Shape;4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0"/>
          <p:cNvSpPr txBox="1"/>
          <p:nvPr>
            <p:ph type="title"/>
          </p:nvPr>
        </p:nvSpPr>
        <p:spPr>
          <a:xfrm>
            <a:off x="517200" y="610700"/>
            <a:ext cx="11157600" cy="9148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2pPr>
            <a:lvl3pPr lvl="2"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3pPr>
            <a:lvl4pPr lvl="3"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4pPr>
            <a:lvl5pPr lvl="4"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5pPr>
            <a:lvl6pPr lvl="5"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6pPr>
            <a:lvl7pPr lvl="6"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7pPr>
            <a:lvl8pPr lvl="7"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8pPr>
            <a:lvl9pPr lvl="8"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9pPr>
          </a:lstStyle>
          <a:p/>
        </p:txBody>
      </p:sp>
      <p:sp>
        <p:nvSpPr>
          <p:cNvPr id="96" name="Google Shape;96;p10"/>
          <p:cNvSpPr txBox="1"/>
          <p:nvPr>
            <p:ph idx="1" type="body"/>
          </p:nvPr>
        </p:nvSpPr>
        <p:spPr>
          <a:xfrm>
            <a:off x="517200" y="1986432"/>
            <a:ext cx="11157600" cy="410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2pPr>
            <a:lvl3pPr indent="-317500" lvl="2" marL="13716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3pPr>
            <a:lvl4pPr indent="-317500" lvl="3" marL="18288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4pPr>
            <a:lvl5pPr indent="-317500" lvl="4" marL="22860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5pPr>
            <a:lvl6pPr indent="-317500" lvl="5" marL="27432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6pPr>
            <a:lvl7pPr indent="-317500" lvl="6" marL="32004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7pPr>
            <a:lvl8pPr indent="-317500" lvl="7" marL="36576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8pPr>
            <a:lvl9pPr indent="-317500" lvl="8" marL="41148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9pPr>
          </a:lstStyle>
          <a:p/>
        </p:txBody>
      </p:sp>
      <p:sp>
        <p:nvSpPr>
          <p:cNvPr id="97" name="Google Shape;97;p1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buClr>
                <a:schemeClr val="dk1"/>
              </a:buClr>
              <a:buSzPts val="1333"/>
              <a:buFont typeface="Roboto"/>
              <a:buNone/>
              <a:defRPr sz="1333">
                <a:solidFill>
                  <a:schemeClr val="dk1"/>
                </a:solidFill>
                <a:latin typeface="Roboto"/>
                <a:ea typeface="Roboto"/>
                <a:cs typeface="Roboto"/>
                <a:sym typeface="Roboto"/>
              </a:defRPr>
            </a:lvl1pPr>
            <a:lvl2pPr indent="0" lvl="1" marL="0" marR="0" rtl="0" algn="r">
              <a:buClr>
                <a:schemeClr val="dk1"/>
              </a:buClr>
              <a:buSzPts val="1333"/>
              <a:buFont typeface="Roboto"/>
              <a:buNone/>
              <a:defRPr sz="1333">
                <a:solidFill>
                  <a:schemeClr val="dk1"/>
                </a:solidFill>
                <a:latin typeface="Roboto"/>
                <a:ea typeface="Roboto"/>
                <a:cs typeface="Roboto"/>
                <a:sym typeface="Roboto"/>
              </a:defRPr>
            </a:lvl2pPr>
            <a:lvl3pPr indent="0" lvl="2" marL="0" marR="0" rtl="0" algn="r">
              <a:buClr>
                <a:schemeClr val="dk1"/>
              </a:buClr>
              <a:buSzPts val="1333"/>
              <a:buFont typeface="Roboto"/>
              <a:buNone/>
              <a:defRPr sz="1333">
                <a:solidFill>
                  <a:schemeClr val="dk1"/>
                </a:solidFill>
                <a:latin typeface="Roboto"/>
                <a:ea typeface="Roboto"/>
                <a:cs typeface="Roboto"/>
                <a:sym typeface="Roboto"/>
              </a:defRPr>
            </a:lvl3pPr>
            <a:lvl4pPr indent="0" lvl="3" marL="0" marR="0" rtl="0" algn="r">
              <a:buClr>
                <a:schemeClr val="dk1"/>
              </a:buClr>
              <a:buSzPts val="1333"/>
              <a:buFont typeface="Roboto"/>
              <a:buNone/>
              <a:defRPr sz="1333">
                <a:solidFill>
                  <a:schemeClr val="dk1"/>
                </a:solidFill>
                <a:latin typeface="Roboto"/>
                <a:ea typeface="Roboto"/>
                <a:cs typeface="Roboto"/>
                <a:sym typeface="Roboto"/>
              </a:defRPr>
            </a:lvl4pPr>
            <a:lvl5pPr indent="0" lvl="4" marL="0" marR="0" rtl="0" algn="r">
              <a:buClr>
                <a:schemeClr val="dk1"/>
              </a:buClr>
              <a:buSzPts val="1333"/>
              <a:buFont typeface="Roboto"/>
              <a:buNone/>
              <a:defRPr sz="1333">
                <a:solidFill>
                  <a:schemeClr val="dk1"/>
                </a:solidFill>
                <a:latin typeface="Roboto"/>
                <a:ea typeface="Roboto"/>
                <a:cs typeface="Roboto"/>
                <a:sym typeface="Roboto"/>
              </a:defRPr>
            </a:lvl5pPr>
            <a:lvl6pPr indent="0" lvl="5" marL="0" marR="0" rtl="0" algn="r">
              <a:buClr>
                <a:schemeClr val="dk1"/>
              </a:buClr>
              <a:buSzPts val="1333"/>
              <a:buFont typeface="Roboto"/>
              <a:buNone/>
              <a:defRPr sz="1333">
                <a:solidFill>
                  <a:schemeClr val="dk1"/>
                </a:solidFill>
                <a:latin typeface="Roboto"/>
                <a:ea typeface="Roboto"/>
                <a:cs typeface="Roboto"/>
                <a:sym typeface="Roboto"/>
              </a:defRPr>
            </a:lvl6pPr>
            <a:lvl7pPr indent="0" lvl="6" marL="0" marR="0" rtl="0" algn="r">
              <a:buClr>
                <a:schemeClr val="dk1"/>
              </a:buClr>
              <a:buSzPts val="1333"/>
              <a:buFont typeface="Roboto"/>
              <a:buNone/>
              <a:defRPr sz="1333">
                <a:solidFill>
                  <a:schemeClr val="dk1"/>
                </a:solidFill>
                <a:latin typeface="Roboto"/>
                <a:ea typeface="Roboto"/>
                <a:cs typeface="Roboto"/>
                <a:sym typeface="Roboto"/>
              </a:defRPr>
            </a:lvl7pPr>
            <a:lvl8pPr indent="0" lvl="7" marL="0" marR="0" rtl="0" algn="r">
              <a:buClr>
                <a:schemeClr val="dk1"/>
              </a:buClr>
              <a:buSzPts val="1333"/>
              <a:buFont typeface="Roboto"/>
              <a:buNone/>
              <a:defRPr sz="1333">
                <a:solidFill>
                  <a:schemeClr val="dk1"/>
                </a:solidFill>
                <a:latin typeface="Roboto"/>
                <a:ea typeface="Roboto"/>
                <a:cs typeface="Roboto"/>
                <a:sym typeface="Roboto"/>
              </a:defRPr>
            </a:lvl8pPr>
            <a:lvl9pPr indent="0" lvl="8" marL="0" marR="0" rtl="0" algn="r">
              <a:buClr>
                <a:schemeClr val="dk1"/>
              </a:buClr>
              <a:buSzPts val="1333"/>
              <a:buFont typeface="Roboto"/>
              <a:buNone/>
              <a:defRPr sz="1333">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Poster Flash Talks</a:t>
            </a:r>
            <a:endParaRPr/>
          </a:p>
        </p:txBody>
      </p:sp>
      <p:sp>
        <p:nvSpPr>
          <p:cNvPr id="153" name="Google Shape;153;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Day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31b791c76d6_0_1"/>
          <p:cNvPicPr preferRelativeResize="0"/>
          <p:nvPr/>
        </p:nvPicPr>
        <p:blipFill>
          <a:blip r:embed="rId3">
            <a:alphaModFix/>
          </a:blip>
          <a:stretch>
            <a:fillRect/>
          </a:stretch>
        </p:blipFill>
        <p:spPr>
          <a:xfrm>
            <a:off x="0" y="66675"/>
            <a:ext cx="12073476" cy="679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3" name="Shape 163"/>
        <p:cNvGrpSpPr/>
        <p:nvPr/>
      </p:nvGrpSpPr>
      <p:grpSpPr>
        <a:xfrm>
          <a:off x="0" y="0"/>
          <a:ext cx="0" cy="0"/>
          <a:chOff x="0" y="0"/>
          <a:chExt cx="0" cy="0"/>
        </a:xfrm>
      </p:grpSpPr>
      <p:pic>
        <p:nvPicPr>
          <p:cNvPr id="164" name="Google Shape;164;p3"/>
          <p:cNvPicPr preferRelativeResize="0"/>
          <p:nvPr/>
        </p:nvPicPr>
        <p:blipFill rotWithShape="1">
          <a:blip r:embed="rId3">
            <a:alphaModFix/>
          </a:blip>
          <a:srcRect b="0" l="0" r="0" t="0"/>
          <a:stretch/>
        </p:blipFill>
        <p:spPr>
          <a:xfrm>
            <a:off x="399586" y="161381"/>
            <a:ext cx="10254585" cy="1563479"/>
          </a:xfrm>
          <a:prstGeom prst="rect">
            <a:avLst/>
          </a:prstGeom>
          <a:noFill/>
          <a:ln>
            <a:noFill/>
          </a:ln>
        </p:spPr>
      </p:pic>
      <p:pic>
        <p:nvPicPr>
          <p:cNvPr id="165" name="Google Shape;165;p3"/>
          <p:cNvPicPr preferRelativeResize="0"/>
          <p:nvPr/>
        </p:nvPicPr>
        <p:blipFill rotWithShape="1">
          <a:blip r:embed="rId4">
            <a:alphaModFix/>
          </a:blip>
          <a:srcRect b="0" l="0" r="0" t="0"/>
          <a:stretch/>
        </p:blipFill>
        <p:spPr>
          <a:xfrm>
            <a:off x="203200" y="2210900"/>
            <a:ext cx="11785605" cy="3838379"/>
          </a:xfrm>
          <a:prstGeom prst="rect">
            <a:avLst/>
          </a:prstGeom>
          <a:noFill/>
          <a:ln>
            <a:noFill/>
          </a:ln>
        </p:spPr>
      </p:pic>
      <p:pic>
        <p:nvPicPr>
          <p:cNvPr id="166" name="Google Shape;166;p3"/>
          <p:cNvPicPr preferRelativeResize="0"/>
          <p:nvPr/>
        </p:nvPicPr>
        <p:blipFill rotWithShape="1">
          <a:blip r:embed="rId5">
            <a:alphaModFix/>
          </a:blip>
          <a:srcRect b="0" l="0" r="0" t="0"/>
          <a:stretch/>
        </p:blipFill>
        <p:spPr>
          <a:xfrm>
            <a:off x="342434" y="5505567"/>
            <a:ext cx="2736700" cy="1154800"/>
          </a:xfrm>
          <a:prstGeom prst="rect">
            <a:avLst/>
          </a:prstGeom>
          <a:noFill/>
          <a:ln>
            <a:noFill/>
          </a:ln>
        </p:spPr>
      </p:pic>
      <p:pic>
        <p:nvPicPr>
          <p:cNvPr id="167" name="Google Shape;167;p3"/>
          <p:cNvPicPr preferRelativeResize="0"/>
          <p:nvPr/>
        </p:nvPicPr>
        <p:blipFill rotWithShape="1">
          <a:blip r:embed="rId6">
            <a:alphaModFix/>
          </a:blip>
          <a:srcRect b="0" l="0" r="0" t="0"/>
          <a:stretch/>
        </p:blipFill>
        <p:spPr>
          <a:xfrm>
            <a:off x="3140933" y="5744920"/>
            <a:ext cx="3111568" cy="6760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placed_together-01.png" id="172" name="Google Shape;172;p4"/>
          <p:cNvPicPr preferRelativeResize="0"/>
          <p:nvPr/>
        </p:nvPicPr>
        <p:blipFill rotWithShape="1">
          <a:blip r:embed="rId3">
            <a:alphaModFix/>
          </a:blip>
          <a:srcRect b="0" l="0" r="50176" t="0"/>
          <a:stretch/>
        </p:blipFill>
        <p:spPr>
          <a:xfrm>
            <a:off x="5526478" y="-54979"/>
            <a:ext cx="3414949" cy="5696570"/>
          </a:xfrm>
          <a:prstGeom prst="rect">
            <a:avLst/>
          </a:prstGeom>
          <a:noFill/>
          <a:ln>
            <a:noFill/>
          </a:ln>
        </p:spPr>
      </p:pic>
      <p:sp>
        <p:nvSpPr>
          <p:cNvPr id="173" name="Google Shape;17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US"/>
              <a:t>T cell receptor signals via a conformational change resulting in an increase in CD3 mobility</a:t>
            </a:r>
            <a:endParaRPr/>
          </a:p>
        </p:txBody>
      </p:sp>
      <p:pic>
        <p:nvPicPr>
          <p:cNvPr descr="cartoon.png" id="174" name="Google Shape;174;p4"/>
          <p:cNvPicPr preferRelativeResize="0"/>
          <p:nvPr/>
        </p:nvPicPr>
        <p:blipFill rotWithShape="1">
          <a:blip r:embed="rId4">
            <a:alphaModFix/>
          </a:blip>
          <a:srcRect b="0" l="0" r="0" t="0"/>
          <a:stretch/>
        </p:blipFill>
        <p:spPr>
          <a:xfrm>
            <a:off x="468371" y="1644619"/>
            <a:ext cx="5670512" cy="2456480"/>
          </a:xfrm>
          <a:prstGeom prst="rect">
            <a:avLst/>
          </a:prstGeom>
          <a:noFill/>
          <a:ln>
            <a:noFill/>
          </a:ln>
        </p:spPr>
      </p:pic>
      <p:pic>
        <p:nvPicPr>
          <p:cNvPr descr="placed_together-01.png" id="175" name="Google Shape;175;p4"/>
          <p:cNvPicPr preferRelativeResize="0"/>
          <p:nvPr/>
        </p:nvPicPr>
        <p:blipFill rotWithShape="1">
          <a:blip r:embed="rId3">
            <a:alphaModFix/>
          </a:blip>
          <a:srcRect b="0" l="50834" r="0" t="0"/>
          <a:stretch/>
        </p:blipFill>
        <p:spPr>
          <a:xfrm>
            <a:off x="9155822" y="1573069"/>
            <a:ext cx="3381875" cy="5716864"/>
          </a:xfrm>
          <a:prstGeom prst="rect">
            <a:avLst/>
          </a:prstGeom>
          <a:noFill/>
          <a:ln>
            <a:noFill/>
          </a:ln>
        </p:spPr>
      </p:pic>
      <p:pic>
        <p:nvPicPr>
          <p:cNvPr descr="barplots_zoom_mono_transparant copy.png" id="176" name="Google Shape;176;p4"/>
          <p:cNvPicPr preferRelativeResize="0"/>
          <p:nvPr/>
        </p:nvPicPr>
        <p:blipFill rotWithShape="1">
          <a:blip r:embed="rId5">
            <a:alphaModFix/>
          </a:blip>
          <a:srcRect b="69065" l="0" r="0" t="0"/>
          <a:stretch/>
        </p:blipFill>
        <p:spPr>
          <a:xfrm>
            <a:off x="239771" y="4001503"/>
            <a:ext cx="4890235" cy="3098587"/>
          </a:xfrm>
          <a:prstGeom prst="rect">
            <a:avLst/>
          </a:prstGeom>
          <a:noFill/>
          <a:ln>
            <a:noFill/>
          </a:ln>
        </p:spPr>
      </p:pic>
      <p:pic>
        <p:nvPicPr>
          <p:cNvPr descr="3A9_2h_FA-1_resize_WT_PP.pdf" id="177" name="Google Shape;177;p4"/>
          <p:cNvPicPr preferRelativeResize="0"/>
          <p:nvPr/>
        </p:nvPicPr>
        <p:blipFill rotWithShape="1">
          <a:blip r:embed="rId6">
            <a:alphaModFix/>
          </a:blip>
          <a:srcRect b="0" l="0" r="0" t="0"/>
          <a:stretch/>
        </p:blipFill>
        <p:spPr>
          <a:xfrm>
            <a:off x="5790539" y="4760666"/>
            <a:ext cx="2723555" cy="1751705"/>
          </a:xfrm>
          <a:prstGeom prst="rect">
            <a:avLst/>
          </a:prstGeom>
          <a:noFill/>
          <a:ln>
            <a:noFill/>
          </a:ln>
        </p:spPr>
      </p:pic>
      <p:pic>
        <p:nvPicPr>
          <p:cNvPr id="178" name="Google Shape;178;p4"/>
          <p:cNvPicPr preferRelativeResize="0"/>
          <p:nvPr/>
        </p:nvPicPr>
        <p:blipFill>
          <a:blip r:embed="rId7">
            <a:alphaModFix/>
          </a:blip>
          <a:stretch>
            <a:fillRect/>
          </a:stretch>
        </p:blipFill>
        <p:spPr>
          <a:xfrm>
            <a:off x="0" y="0"/>
            <a:ext cx="1288550" cy="71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idx="4294967295" type="title"/>
          </p:nvPr>
        </p:nvSpPr>
        <p:spPr>
          <a:xfrm>
            <a:off x="517200" y="290733"/>
            <a:ext cx="11157600" cy="1234800"/>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lt1"/>
              </a:buClr>
              <a:buSzPts val="990"/>
              <a:buFont typeface="Play"/>
              <a:buNone/>
            </a:pPr>
            <a:r>
              <a:rPr b="1" lang="en-US" sz="3600">
                <a:solidFill>
                  <a:schemeClr val="lt1"/>
                </a:solidFill>
              </a:rPr>
              <a:t>Improving AlphaFold for Efficient Protein Structure Prediction</a:t>
            </a:r>
            <a:endParaRPr sz="3200">
              <a:solidFill>
                <a:schemeClr val="lt1"/>
              </a:solidFill>
            </a:endParaRPr>
          </a:p>
        </p:txBody>
      </p:sp>
      <p:pic>
        <p:nvPicPr>
          <p:cNvPr id="184" name="Google Shape;184;p5"/>
          <p:cNvPicPr preferRelativeResize="0"/>
          <p:nvPr/>
        </p:nvPicPr>
        <p:blipFill rotWithShape="1">
          <a:blip r:embed="rId3">
            <a:alphaModFix/>
          </a:blip>
          <a:srcRect b="0" l="0" r="0" t="0"/>
          <a:stretch/>
        </p:blipFill>
        <p:spPr>
          <a:xfrm>
            <a:off x="342434" y="5744934"/>
            <a:ext cx="2169437" cy="915433"/>
          </a:xfrm>
          <a:prstGeom prst="rect">
            <a:avLst/>
          </a:prstGeom>
          <a:noFill/>
          <a:ln>
            <a:noFill/>
          </a:ln>
        </p:spPr>
      </p:pic>
      <p:pic>
        <p:nvPicPr>
          <p:cNvPr id="185" name="Google Shape;185;p5"/>
          <p:cNvPicPr preferRelativeResize="0"/>
          <p:nvPr/>
        </p:nvPicPr>
        <p:blipFill rotWithShape="1">
          <a:blip r:embed="rId4">
            <a:alphaModFix/>
          </a:blip>
          <a:srcRect b="0" l="0" r="0" t="0"/>
          <a:stretch/>
        </p:blipFill>
        <p:spPr>
          <a:xfrm>
            <a:off x="2953734" y="5953569"/>
            <a:ext cx="2704732" cy="587667"/>
          </a:xfrm>
          <a:prstGeom prst="rect">
            <a:avLst/>
          </a:prstGeom>
          <a:noFill/>
          <a:ln>
            <a:noFill/>
          </a:ln>
        </p:spPr>
      </p:pic>
      <p:sp>
        <p:nvSpPr>
          <p:cNvPr id="186" name="Google Shape;186;p5"/>
          <p:cNvSpPr txBox="1"/>
          <p:nvPr/>
        </p:nvSpPr>
        <p:spPr>
          <a:xfrm>
            <a:off x="517200" y="1417634"/>
            <a:ext cx="4000000" cy="677068"/>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lang="en-US" sz="2800">
                <a:solidFill>
                  <a:schemeClr val="lt1"/>
                </a:solidFill>
                <a:latin typeface="Roboto Slab"/>
                <a:ea typeface="Roboto Slab"/>
                <a:cs typeface="Roboto Slab"/>
                <a:sym typeface="Roboto Slab"/>
              </a:rPr>
              <a:t>Matteo Tadiello</a:t>
            </a:r>
            <a:endParaRPr sz="2800">
              <a:solidFill>
                <a:schemeClr val="dk1"/>
              </a:solidFill>
              <a:latin typeface="Arial"/>
              <a:ea typeface="Arial"/>
              <a:cs typeface="Arial"/>
              <a:sym typeface="Arial"/>
            </a:endParaRPr>
          </a:p>
        </p:txBody>
      </p:sp>
      <p:pic>
        <p:nvPicPr>
          <p:cNvPr id="187" name="Google Shape;187;p5"/>
          <p:cNvPicPr preferRelativeResize="0"/>
          <p:nvPr/>
        </p:nvPicPr>
        <p:blipFill rotWithShape="1">
          <a:blip r:embed="rId5">
            <a:alphaModFix/>
          </a:blip>
          <a:srcRect b="0" l="0" r="0" t="0"/>
          <a:stretch/>
        </p:blipFill>
        <p:spPr>
          <a:xfrm>
            <a:off x="8928867" y="1317835"/>
            <a:ext cx="2895133" cy="2460300"/>
          </a:xfrm>
          <a:prstGeom prst="rect">
            <a:avLst/>
          </a:prstGeom>
          <a:noFill/>
          <a:ln>
            <a:noFill/>
          </a:ln>
        </p:spPr>
      </p:pic>
      <p:pic>
        <p:nvPicPr>
          <p:cNvPr id="188" name="Google Shape;188;p5"/>
          <p:cNvPicPr preferRelativeResize="0"/>
          <p:nvPr/>
        </p:nvPicPr>
        <p:blipFill rotWithShape="1">
          <a:blip r:embed="rId6">
            <a:alphaModFix/>
          </a:blip>
          <a:srcRect b="0" l="0" r="0" t="0"/>
          <a:stretch/>
        </p:blipFill>
        <p:spPr>
          <a:xfrm>
            <a:off x="517200" y="2196434"/>
            <a:ext cx="7989835" cy="3396765"/>
          </a:xfrm>
          <a:prstGeom prst="rect">
            <a:avLst/>
          </a:prstGeom>
          <a:noFill/>
          <a:ln>
            <a:noFill/>
          </a:ln>
        </p:spPr>
      </p:pic>
      <p:pic>
        <p:nvPicPr>
          <p:cNvPr id="189" name="Google Shape;189;p5"/>
          <p:cNvPicPr preferRelativeResize="0"/>
          <p:nvPr/>
        </p:nvPicPr>
        <p:blipFill rotWithShape="1">
          <a:blip r:embed="rId7">
            <a:alphaModFix/>
          </a:blip>
          <a:srcRect b="0" l="50000" r="0" t="0"/>
          <a:stretch/>
        </p:blipFill>
        <p:spPr>
          <a:xfrm>
            <a:off x="8928867" y="3923367"/>
            <a:ext cx="2895135" cy="2533032"/>
          </a:xfrm>
          <a:prstGeom prst="rect">
            <a:avLst/>
          </a:prstGeom>
          <a:noFill/>
          <a:ln>
            <a:noFill/>
          </a:ln>
        </p:spPr>
      </p:pic>
      <p:sp>
        <p:nvSpPr>
          <p:cNvPr id="190" name="Google Shape;190;p5"/>
          <p:cNvSpPr txBox="1"/>
          <p:nvPr/>
        </p:nvSpPr>
        <p:spPr>
          <a:xfrm>
            <a:off x="387900" y="218050"/>
            <a:ext cx="8368200" cy="92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FFFFFF"/>
              </a:buClr>
              <a:buSzPts val="990"/>
              <a:buFont typeface="Roboto Slab"/>
              <a:buNone/>
            </a:pPr>
            <a:r>
              <a:rPr b="1" i="0" lang="en-US" sz="2700" u="none" cap="none" strike="noStrike">
                <a:solidFill>
                  <a:srgbClr val="00517C"/>
                </a:solidFill>
                <a:latin typeface="Roboto Slab"/>
                <a:ea typeface="Roboto Slab"/>
                <a:cs typeface="Roboto Slab"/>
                <a:sym typeface="Roboto Slab"/>
              </a:rPr>
              <a:t>Improving AlphaFold for Efficient Protein Structure Prediction</a:t>
            </a:r>
            <a:endParaRPr b="0" i="0" sz="2400" u="none" cap="none" strike="noStrike">
              <a:solidFill>
                <a:srgbClr val="00517C"/>
              </a:solidFill>
              <a:latin typeface="Roboto Slab"/>
              <a:ea typeface="Roboto Slab"/>
              <a:cs typeface="Roboto Slab"/>
              <a:sym typeface="Roboto Slab"/>
            </a:endParaRPr>
          </a:p>
        </p:txBody>
      </p:sp>
      <p:sp>
        <p:nvSpPr>
          <p:cNvPr id="191" name="Google Shape;191;p5"/>
          <p:cNvSpPr txBox="1"/>
          <p:nvPr/>
        </p:nvSpPr>
        <p:spPr>
          <a:xfrm>
            <a:off x="387900" y="1063225"/>
            <a:ext cx="3000000" cy="5079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000000"/>
              </a:buClr>
              <a:buSzPts val="2100"/>
              <a:buFont typeface="Arial"/>
              <a:buNone/>
            </a:pPr>
            <a:r>
              <a:rPr lang="en-US" sz="2100">
                <a:solidFill>
                  <a:srgbClr val="00517C"/>
                </a:solidFill>
                <a:latin typeface="Roboto Slab"/>
                <a:ea typeface="Roboto Slab"/>
                <a:cs typeface="Roboto Slab"/>
                <a:sym typeface="Roboto Slab"/>
              </a:rPr>
              <a:t>Matteo Tadiello</a:t>
            </a:r>
            <a:endParaRPr sz="21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143833" y="196100"/>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5757"/>
              <a:buFont typeface="Play"/>
              <a:buNone/>
            </a:pPr>
            <a:r>
              <a:rPr lang="en-US"/>
              <a:t>FunFOLD5 McGuffin Group</a:t>
            </a:r>
            <a:endParaRPr/>
          </a:p>
        </p:txBody>
      </p:sp>
      <p:sp>
        <p:nvSpPr>
          <p:cNvPr id="197" name="Google Shape;197;p6"/>
          <p:cNvSpPr txBox="1"/>
          <p:nvPr/>
        </p:nvSpPr>
        <p:spPr>
          <a:xfrm>
            <a:off x="415600" y="6387183"/>
            <a:ext cx="3847200" cy="3555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Template-based protocol</a:t>
            </a:r>
            <a:endParaRPr sz="2400">
              <a:solidFill>
                <a:schemeClr val="dk1"/>
              </a:solidFill>
              <a:latin typeface="Arial"/>
              <a:ea typeface="Arial"/>
              <a:cs typeface="Arial"/>
              <a:sym typeface="Arial"/>
            </a:endParaRPr>
          </a:p>
        </p:txBody>
      </p:sp>
      <p:sp>
        <p:nvSpPr>
          <p:cNvPr id="198" name="Google Shape;198;p6"/>
          <p:cNvSpPr txBox="1"/>
          <p:nvPr/>
        </p:nvSpPr>
        <p:spPr>
          <a:xfrm>
            <a:off x="7366300" y="6387167"/>
            <a:ext cx="3847200" cy="355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Template-free protocol</a:t>
            </a:r>
            <a:endParaRPr sz="2400">
              <a:solidFill>
                <a:schemeClr val="dk1"/>
              </a:solidFill>
              <a:latin typeface="Arial"/>
              <a:ea typeface="Arial"/>
              <a:cs typeface="Arial"/>
              <a:sym typeface="Arial"/>
            </a:endParaRPr>
          </a:p>
        </p:txBody>
      </p:sp>
      <p:pic>
        <p:nvPicPr>
          <p:cNvPr id="199" name="Google Shape;199;p6"/>
          <p:cNvPicPr preferRelativeResize="0"/>
          <p:nvPr/>
        </p:nvPicPr>
        <p:blipFill rotWithShape="1">
          <a:blip r:embed="rId3">
            <a:alphaModFix/>
          </a:blip>
          <a:srcRect b="0" l="12905" r="14551" t="0"/>
          <a:stretch/>
        </p:blipFill>
        <p:spPr>
          <a:xfrm>
            <a:off x="-129432" y="4836581"/>
            <a:ext cx="2428952" cy="1906176"/>
          </a:xfrm>
          <a:prstGeom prst="rect">
            <a:avLst/>
          </a:prstGeom>
          <a:noFill/>
          <a:ln>
            <a:noFill/>
          </a:ln>
        </p:spPr>
      </p:pic>
      <p:pic>
        <p:nvPicPr>
          <p:cNvPr id="200" name="Google Shape;200;p6"/>
          <p:cNvPicPr preferRelativeResize="0"/>
          <p:nvPr/>
        </p:nvPicPr>
        <p:blipFill rotWithShape="1">
          <a:blip r:embed="rId4">
            <a:alphaModFix/>
          </a:blip>
          <a:srcRect b="30558" l="21735" r="24302" t="29470"/>
          <a:stretch/>
        </p:blipFill>
        <p:spPr>
          <a:xfrm>
            <a:off x="1792260" y="5103406"/>
            <a:ext cx="3254472" cy="1372500"/>
          </a:xfrm>
          <a:prstGeom prst="rect">
            <a:avLst/>
          </a:prstGeom>
          <a:noFill/>
          <a:ln>
            <a:noFill/>
          </a:ln>
        </p:spPr>
      </p:pic>
      <p:sp>
        <p:nvSpPr>
          <p:cNvPr id="201" name="Google Shape;201;p6"/>
          <p:cNvSpPr txBox="1"/>
          <p:nvPr/>
        </p:nvSpPr>
        <p:spPr>
          <a:xfrm>
            <a:off x="693667" y="980097"/>
            <a:ext cx="1521200" cy="4408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b) Protein 3D model predicted by MultiFOLD2</a:t>
            </a:r>
            <a:endParaRPr sz="1200">
              <a:solidFill>
                <a:schemeClr val="dk1"/>
              </a:solidFill>
              <a:latin typeface="Arial"/>
              <a:ea typeface="Arial"/>
              <a:cs typeface="Arial"/>
              <a:sym typeface="Arial"/>
            </a:endParaRPr>
          </a:p>
        </p:txBody>
      </p:sp>
      <p:sp>
        <p:nvSpPr>
          <p:cNvPr id="202" name="Google Shape;202;p6"/>
          <p:cNvSpPr txBox="1"/>
          <p:nvPr/>
        </p:nvSpPr>
        <p:spPr>
          <a:xfrm>
            <a:off x="693652" y="2721923"/>
            <a:ext cx="1434400" cy="3524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 FunFOLD output on the entire protein 3D model</a:t>
            </a:r>
            <a:endParaRPr sz="1200">
              <a:solidFill>
                <a:schemeClr val="dk1"/>
              </a:solidFill>
              <a:latin typeface="Arial"/>
              <a:ea typeface="Arial"/>
              <a:cs typeface="Arial"/>
              <a:sym typeface="Arial"/>
            </a:endParaRPr>
          </a:p>
        </p:txBody>
      </p:sp>
      <p:sp>
        <p:nvSpPr>
          <p:cNvPr id="203" name="Google Shape;203;p6"/>
          <p:cNvSpPr txBox="1"/>
          <p:nvPr/>
        </p:nvSpPr>
        <p:spPr>
          <a:xfrm>
            <a:off x="0" y="4375368"/>
            <a:ext cx="1293200" cy="391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 FunFOLD output on the first local binding site</a:t>
            </a:r>
            <a:endParaRPr sz="1200">
              <a:solidFill>
                <a:schemeClr val="dk1"/>
              </a:solidFill>
              <a:latin typeface="Arial"/>
              <a:ea typeface="Arial"/>
              <a:cs typeface="Arial"/>
              <a:sym typeface="Arial"/>
            </a:endParaRPr>
          </a:p>
        </p:txBody>
      </p:sp>
      <p:sp>
        <p:nvSpPr>
          <p:cNvPr id="204" name="Google Shape;204;p6"/>
          <p:cNvSpPr txBox="1"/>
          <p:nvPr/>
        </p:nvSpPr>
        <p:spPr>
          <a:xfrm>
            <a:off x="2815517" y="4836568"/>
            <a:ext cx="2231200" cy="615513"/>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e) FunFOLD output on the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second local binding site</a:t>
            </a:r>
            <a:endParaRPr sz="1200">
              <a:solidFill>
                <a:schemeClr val="dk1"/>
              </a:solidFill>
              <a:latin typeface="Arial"/>
              <a:ea typeface="Arial"/>
              <a:cs typeface="Arial"/>
              <a:sym typeface="Arial"/>
            </a:endParaRPr>
          </a:p>
        </p:txBody>
      </p:sp>
      <p:sp>
        <p:nvSpPr>
          <p:cNvPr id="205" name="Google Shape;205;p6"/>
          <p:cNvSpPr/>
          <p:nvPr/>
        </p:nvSpPr>
        <p:spPr>
          <a:xfrm>
            <a:off x="1463333" y="5258033"/>
            <a:ext cx="422800" cy="440800"/>
          </a:xfrm>
          <a:prstGeom prst="ellipse">
            <a:avLst/>
          </a:prstGeom>
          <a:noFill/>
          <a:ln cap="flat" cmpd="sng" w="9525">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sz="2400">
              <a:solidFill>
                <a:srgbClr val="FF0000"/>
              </a:solidFill>
              <a:latin typeface="Arial"/>
              <a:ea typeface="Arial"/>
              <a:cs typeface="Arial"/>
              <a:sym typeface="Arial"/>
            </a:endParaRPr>
          </a:p>
        </p:txBody>
      </p:sp>
      <p:sp>
        <p:nvSpPr>
          <p:cNvPr id="206" name="Google Shape;206;p6"/>
          <p:cNvSpPr txBox="1"/>
          <p:nvPr/>
        </p:nvSpPr>
        <p:spPr>
          <a:xfrm>
            <a:off x="1463337" y="4464877"/>
            <a:ext cx="2231200" cy="615513"/>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Additional ligand found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in the second round</a:t>
            </a:r>
            <a:endParaRPr sz="1200">
              <a:solidFill>
                <a:schemeClr val="dk1"/>
              </a:solidFill>
              <a:latin typeface="Arial"/>
              <a:ea typeface="Arial"/>
              <a:cs typeface="Arial"/>
              <a:sym typeface="Arial"/>
            </a:endParaRPr>
          </a:p>
        </p:txBody>
      </p:sp>
      <p:pic>
        <p:nvPicPr>
          <p:cNvPr id="207" name="Google Shape;207;p6"/>
          <p:cNvPicPr preferRelativeResize="0"/>
          <p:nvPr/>
        </p:nvPicPr>
        <p:blipFill rotWithShape="1">
          <a:blip r:embed="rId5">
            <a:alphaModFix/>
          </a:blip>
          <a:srcRect b="0" l="18695" r="22768" t="0"/>
          <a:stretch/>
        </p:blipFill>
        <p:spPr>
          <a:xfrm>
            <a:off x="6057319" y="754801"/>
            <a:ext cx="2423515" cy="2050300"/>
          </a:xfrm>
          <a:prstGeom prst="rect">
            <a:avLst/>
          </a:prstGeom>
          <a:noFill/>
          <a:ln>
            <a:noFill/>
          </a:ln>
        </p:spPr>
      </p:pic>
      <p:pic>
        <p:nvPicPr>
          <p:cNvPr id="208" name="Google Shape;208;p6"/>
          <p:cNvPicPr preferRelativeResize="0"/>
          <p:nvPr/>
        </p:nvPicPr>
        <p:blipFill rotWithShape="1">
          <a:blip r:embed="rId6">
            <a:alphaModFix/>
          </a:blip>
          <a:srcRect b="23153" l="0" r="0" t="9478"/>
          <a:stretch/>
        </p:blipFill>
        <p:spPr>
          <a:xfrm>
            <a:off x="9695583" y="754803"/>
            <a:ext cx="1763776" cy="1246060"/>
          </a:xfrm>
          <a:prstGeom prst="rect">
            <a:avLst/>
          </a:prstGeom>
          <a:noFill/>
          <a:ln>
            <a:noFill/>
          </a:ln>
        </p:spPr>
      </p:pic>
      <p:pic>
        <p:nvPicPr>
          <p:cNvPr id="209" name="Google Shape;209;p6"/>
          <p:cNvPicPr preferRelativeResize="0"/>
          <p:nvPr/>
        </p:nvPicPr>
        <p:blipFill rotWithShape="1">
          <a:blip r:embed="rId7">
            <a:alphaModFix/>
          </a:blip>
          <a:srcRect b="0" l="28703" r="28541" t="0"/>
          <a:stretch/>
        </p:blipFill>
        <p:spPr>
          <a:xfrm>
            <a:off x="4775801" y="3443251"/>
            <a:ext cx="2898001" cy="3013965"/>
          </a:xfrm>
          <a:prstGeom prst="rect">
            <a:avLst/>
          </a:prstGeom>
          <a:noFill/>
          <a:ln>
            <a:noFill/>
          </a:ln>
        </p:spPr>
      </p:pic>
      <p:pic>
        <p:nvPicPr>
          <p:cNvPr id="210" name="Google Shape;210;p6"/>
          <p:cNvPicPr preferRelativeResize="0"/>
          <p:nvPr/>
        </p:nvPicPr>
        <p:blipFill rotWithShape="1">
          <a:blip r:embed="rId8">
            <a:alphaModFix/>
          </a:blip>
          <a:srcRect b="0" l="30092" r="27031" t="0"/>
          <a:stretch/>
        </p:blipFill>
        <p:spPr>
          <a:xfrm>
            <a:off x="7250801" y="3537335"/>
            <a:ext cx="2701067" cy="2825789"/>
          </a:xfrm>
          <a:prstGeom prst="rect">
            <a:avLst/>
          </a:prstGeom>
          <a:noFill/>
          <a:ln>
            <a:noFill/>
          </a:ln>
        </p:spPr>
      </p:pic>
      <p:pic>
        <p:nvPicPr>
          <p:cNvPr id="211" name="Google Shape;211;p6"/>
          <p:cNvPicPr preferRelativeResize="0"/>
          <p:nvPr/>
        </p:nvPicPr>
        <p:blipFill rotWithShape="1">
          <a:blip r:embed="rId9">
            <a:alphaModFix/>
          </a:blip>
          <a:srcRect b="0" l="29423" r="21949" t="0"/>
          <a:stretch/>
        </p:blipFill>
        <p:spPr>
          <a:xfrm>
            <a:off x="9555868" y="3574902"/>
            <a:ext cx="2701067" cy="2750663"/>
          </a:xfrm>
          <a:prstGeom prst="rect">
            <a:avLst/>
          </a:prstGeom>
          <a:noFill/>
          <a:ln>
            <a:noFill/>
          </a:ln>
        </p:spPr>
      </p:pic>
      <p:sp>
        <p:nvSpPr>
          <p:cNvPr id="212" name="Google Shape;212;p6"/>
          <p:cNvSpPr txBox="1"/>
          <p:nvPr/>
        </p:nvSpPr>
        <p:spPr>
          <a:xfrm>
            <a:off x="6517105" y="284433"/>
            <a:ext cx="2428800" cy="337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 Protein 3D model predicted by MultiFOLD2</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467">
              <a:solidFill>
                <a:schemeClr val="dk1"/>
              </a:solidFill>
              <a:latin typeface="Arial"/>
              <a:ea typeface="Arial"/>
              <a:cs typeface="Arial"/>
              <a:sym typeface="Arial"/>
            </a:endParaRPr>
          </a:p>
        </p:txBody>
      </p:sp>
      <p:sp>
        <p:nvSpPr>
          <p:cNvPr id="213" name="Google Shape;213;p6"/>
          <p:cNvSpPr txBox="1"/>
          <p:nvPr/>
        </p:nvSpPr>
        <p:spPr>
          <a:xfrm>
            <a:off x="9128467" y="409100"/>
            <a:ext cx="2898000" cy="337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 3D conformation of target ligand</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467">
              <a:solidFill>
                <a:schemeClr val="dk1"/>
              </a:solidFill>
              <a:latin typeface="Arial"/>
              <a:ea typeface="Arial"/>
              <a:cs typeface="Arial"/>
              <a:sym typeface="Arial"/>
            </a:endParaRPr>
          </a:p>
        </p:txBody>
      </p:sp>
      <p:sp>
        <p:nvSpPr>
          <p:cNvPr id="214" name="Google Shape;214;p6"/>
          <p:cNvSpPr txBox="1"/>
          <p:nvPr/>
        </p:nvSpPr>
        <p:spPr>
          <a:xfrm>
            <a:off x="5064537" y="2955367"/>
            <a:ext cx="2333600" cy="337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e) The identification of potential binding sites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467">
              <a:solidFill>
                <a:schemeClr val="dk1"/>
              </a:solidFill>
              <a:latin typeface="Arial"/>
              <a:ea typeface="Arial"/>
              <a:cs typeface="Arial"/>
              <a:sym typeface="Arial"/>
            </a:endParaRPr>
          </a:p>
        </p:txBody>
      </p:sp>
      <p:sp>
        <p:nvSpPr>
          <p:cNvPr id="215" name="Google Shape;215;p6"/>
          <p:cNvSpPr txBox="1"/>
          <p:nvPr/>
        </p:nvSpPr>
        <p:spPr>
          <a:xfrm>
            <a:off x="7366291" y="2937851"/>
            <a:ext cx="1656800" cy="337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f) The generation of potential binding poses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467">
              <a:solidFill>
                <a:schemeClr val="dk1"/>
              </a:solidFill>
              <a:latin typeface="Arial"/>
              <a:ea typeface="Arial"/>
              <a:cs typeface="Arial"/>
              <a:sym typeface="Arial"/>
            </a:endParaRPr>
          </a:p>
        </p:txBody>
      </p:sp>
      <p:sp>
        <p:nvSpPr>
          <p:cNvPr id="216" name="Google Shape;216;p6"/>
          <p:cNvSpPr txBox="1"/>
          <p:nvPr/>
        </p:nvSpPr>
        <p:spPr>
          <a:xfrm>
            <a:off x="9555880" y="2955367"/>
            <a:ext cx="2043200" cy="337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g) The modelling of target protein ligand complex</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467">
              <a:solidFill>
                <a:schemeClr val="dk1"/>
              </a:solidFill>
              <a:latin typeface="Arial"/>
              <a:ea typeface="Arial"/>
              <a:cs typeface="Arial"/>
              <a:sym typeface="Arial"/>
            </a:endParaRPr>
          </a:p>
        </p:txBody>
      </p:sp>
      <p:pic>
        <p:nvPicPr>
          <p:cNvPr id="217" name="Google Shape;217;p6"/>
          <p:cNvPicPr preferRelativeResize="0"/>
          <p:nvPr/>
        </p:nvPicPr>
        <p:blipFill rotWithShape="1">
          <a:blip r:embed="rId10">
            <a:alphaModFix/>
          </a:blip>
          <a:srcRect b="15372" l="24517" r="13284" t="11287"/>
          <a:stretch/>
        </p:blipFill>
        <p:spPr>
          <a:xfrm>
            <a:off x="1293200" y="2450001"/>
            <a:ext cx="2701067" cy="2050324"/>
          </a:xfrm>
          <a:prstGeom prst="rect">
            <a:avLst/>
          </a:prstGeom>
          <a:noFill/>
          <a:ln>
            <a:noFill/>
          </a:ln>
        </p:spPr>
      </p:pic>
      <p:pic>
        <p:nvPicPr>
          <p:cNvPr id="218" name="Google Shape;218;p6"/>
          <p:cNvPicPr preferRelativeResize="0"/>
          <p:nvPr/>
        </p:nvPicPr>
        <p:blipFill rotWithShape="1">
          <a:blip r:embed="rId5">
            <a:alphaModFix/>
          </a:blip>
          <a:srcRect b="0" l="18695" r="22768" t="0"/>
          <a:stretch/>
        </p:blipFill>
        <p:spPr>
          <a:xfrm>
            <a:off x="1367168" y="754801"/>
            <a:ext cx="2423515" cy="205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1b8094d7ae_0_4"/>
          <p:cNvSpPr txBox="1"/>
          <p:nvPr/>
        </p:nvSpPr>
        <p:spPr>
          <a:xfrm>
            <a:off x="0" y="69975"/>
            <a:ext cx="8061600" cy="9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MULTICOM4</a:t>
            </a:r>
            <a:r>
              <a:rPr lang="en-US" sz="2800">
                <a:solidFill>
                  <a:schemeClr val="dk1"/>
                </a:solidFill>
              </a:rPr>
              <a:t> : Cheng group</a:t>
            </a:r>
            <a:endParaRPr sz="2800">
              <a:solidFill>
                <a:schemeClr val="dk1"/>
              </a:solidFill>
            </a:endParaRPr>
          </a:p>
        </p:txBody>
      </p:sp>
      <p:pic>
        <p:nvPicPr>
          <p:cNvPr id="225" name="Google Shape;225;g31b8094d7ae_0_4"/>
          <p:cNvPicPr preferRelativeResize="0"/>
          <p:nvPr/>
        </p:nvPicPr>
        <p:blipFill>
          <a:blip r:embed="rId3">
            <a:alphaModFix/>
          </a:blip>
          <a:stretch>
            <a:fillRect/>
          </a:stretch>
        </p:blipFill>
        <p:spPr>
          <a:xfrm>
            <a:off x="68425" y="715000"/>
            <a:ext cx="5557926" cy="2970201"/>
          </a:xfrm>
          <a:prstGeom prst="rect">
            <a:avLst/>
          </a:prstGeom>
          <a:noFill/>
          <a:ln>
            <a:noFill/>
          </a:ln>
        </p:spPr>
      </p:pic>
      <p:pic>
        <p:nvPicPr>
          <p:cNvPr id="226" name="Google Shape;226;g31b8094d7ae_0_4"/>
          <p:cNvPicPr preferRelativeResize="0"/>
          <p:nvPr/>
        </p:nvPicPr>
        <p:blipFill>
          <a:blip r:embed="rId4">
            <a:alphaModFix/>
          </a:blip>
          <a:stretch>
            <a:fillRect/>
          </a:stretch>
        </p:blipFill>
        <p:spPr>
          <a:xfrm>
            <a:off x="5626350" y="715000"/>
            <a:ext cx="6565652" cy="3635471"/>
          </a:xfrm>
          <a:prstGeom prst="rect">
            <a:avLst/>
          </a:prstGeom>
          <a:noFill/>
          <a:ln>
            <a:noFill/>
          </a:ln>
        </p:spPr>
      </p:pic>
      <p:pic>
        <p:nvPicPr>
          <p:cNvPr id="227" name="Google Shape;227;g31b8094d7ae_0_4"/>
          <p:cNvPicPr preferRelativeResize="0"/>
          <p:nvPr/>
        </p:nvPicPr>
        <p:blipFill>
          <a:blip r:embed="rId5">
            <a:alphaModFix/>
          </a:blip>
          <a:stretch>
            <a:fillRect/>
          </a:stretch>
        </p:blipFill>
        <p:spPr>
          <a:xfrm>
            <a:off x="68425" y="3685200"/>
            <a:ext cx="5557923" cy="3172799"/>
          </a:xfrm>
          <a:prstGeom prst="rect">
            <a:avLst/>
          </a:prstGeom>
          <a:noFill/>
          <a:ln>
            <a:noFill/>
          </a:ln>
        </p:spPr>
      </p:pic>
      <p:pic>
        <p:nvPicPr>
          <p:cNvPr id="228" name="Google Shape;228;g31b8094d7ae_0_4"/>
          <p:cNvPicPr preferRelativeResize="0"/>
          <p:nvPr/>
        </p:nvPicPr>
        <p:blipFill>
          <a:blip r:embed="rId6">
            <a:alphaModFix/>
          </a:blip>
          <a:stretch>
            <a:fillRect/>
          </a:stretch>
        </p:blipFill>
        <p:spPr>
          <a:xfrm>
            <a:off x="5626350" y="4350475"/>
            <a:ext cx="6565652" cy="21414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2024-12-02T14:18:40Z</dcterms:created>
  <dc:creator>Fadini, Alisia</dc:creator>
</cp:coreProperties>
</file>