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drawings/drawing1.xml" ContentType="application/vnd.openxmlformats-officedocument.drawingml.chartshapes+xml"/>
  <Override PartName="/ppt/charts/chart9.xml" ContentType="application/vnd.openxmlformats-officedocument.drawingml.chart+xml"/>
  <Override PartName="/ppt/drawings/drawing2.xml" ContentType="application/vnd.openxmlformats-officedocument.drawingml.chartshapes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626" r:id="rId2"/>
    <p:sldId id="620" r:id="rId3"/>
    <p:sldId id="627" r:id="rId4"/>
    <p:sldId id="621" r:id="rId5"/>
    <p:sldId id="633" r:id="rId6"/>
    <p:sldId id="622" r:id="rId7"/>
    <p:sldId id="603" r:id="rId8"/>
    <p:sldId id="630" r:id="rId9"/>
    <p:sldId id="624" r:id="rId10"/>
    <p:sldId id="631" r:id="rId11"/>
    <p:sldId id="63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ASP16\CASP16_QA_presentation\par_valuesC_250A_250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ASP16\CASP16_QA_presentation\par_valuesC_250A_250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ASP16\CASP16_QA_presentation\par_valuesD_25A_250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ASP16\CASP16_QA_presentation\percentiles\percentiles1127_30A_RfacRfreelist2__1835FF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ASP16\CASP16_QA_presentation\percentiles\percentiles1127_30A_RfacRfreelist2__1835FF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ASP16\CASP16_QA_presentation\percentiles\percentiles1127_30A_RfacRfreelist2__1835FF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ASP16\CASP16_QA_presentation\par_valuesC_250A_250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ASP16\CASP16_QA_presentation\par_valuesD_25A_250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ASP16\CASP16_QA_presentation\par_valuesC_250A_250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ASP16\CASP16_QA_presentation\par_valuesC_250A_250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ASP16\CASP16_QA_presentation\par_valuesD_25A_250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ASP16\CASP16_QA_presentation\par_valuesC_250A_250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CASP16\CASP16_QA_presentation\par_valuesC_250A_250.xlsx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CASP16\CASP16_QA_presentation\par_valuesC_250A_25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+1 </a:t>
            </a:r>
            <a:r>
              <a:rPr lang="en-US" sz="2000" baseline="0" dirty="0">
                <a:latin typeface="Arial" panose="020B0604020202020204" pitchFamily="34" charset="0"/>
                <a:cs typeface="Arial" panose="020B0604020202020204" pitchFamily="34" charset="0"/>
              </a:rPr>
              <a:t>overlap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0.13853196307781127"/>
          <c:y val="4.0021454885410465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1741382311053945"/>
          <c:y val="0.14689360283632485"/>
          <c:w val="0.7986912788585262"/>
          <c:h val="0.73641630708470773"/>
        </c:manualLayout>
      </c:layout>
      <c:scatterChart>
        <c:scatterStyle val="lineMarker"/>
        <c:varyColors val="0"/>
        <c:ser>
          <c:idx val="0"/>
          <c:order val="0"/>
          <c:tx>
            <c:strRef>
              <c:f>par_valuesC_250A_250!$S$1</c:f>
              <c:strCache>
                <c:ptCount val="1"/>
                <c:pt idx="0">
                  <c:v>linrolapii1</c:v>
                </c:pt>
              </c:strCache>
            </c:strRef>
          </c:tx>
          <c:spPr>
            <a:ln w="28575">
              <a:noFill/>
            </a:ln>
          </c:spPr>
          <c:trendline>
            <c:trendlineType val="linear"/>
            <c:dispRSqr val="1"/>
            <c:dispEq val="1"/>
            <c:trendlineLbl>
              <c:layout>
                <c:manualLayout>
                  <c:x val="-0.23098981797783685"/>
                  <c:y val="-0.37441460438875529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sz="2000" b="1" baseline="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R² = 0.21</a:t>
                    </a:r>
                    <a:endParaRPr lang="en-US" sz="2000" b="1" dirty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c:rich>
              </c:tx>
              <c:numFmt formatCode="General" sourceLinked="0"/>
            </c:trendlineLbl>
          </c:trendline>
          <c:xVal>
            <c:numRef>
              <c:f>par_valuesC_250A_250!$B$2:$B$252</c:f>
              <c:numCache>
                <c:formatCode>General</c:formatCode>
                <c:ptCount val="251"/>
                <c:pt idx="0">
                  <c:v>1.95</c:v>
                </c:pt>
                <c:pt idx="1">
                  <c:v>1.27</c:v>
                </c:pt>
                <c:pt idx="2">
                  <c:v>1.8</c:v>
                </c:pt>
                <c:pt idx="3">
                  <c:v>2.08</c:v>
                </c:pt>
                <c:pt idx="4">
                  <c:v>1.43</c:v>
                </c:pt>
                <c:pt idx="5">
                  <c:v>1.7</c:v>
                </c:pt>
                <c:pt idx="6">
                  <c:v>2.35</c:v>
                </c:pt>
                <c:pt idx="7">
                  <c:v>1.98</c:v>
                </c:pt>
                <c:pt idx="8">
                  <c:v>0.78</c:v>
                </c:pt>
                <c:pt idx="9">
                  <c:v>1.5</c:v>
                </c:pt>
                <c:pt idx="10">
                  <c:v>1.6</c:v>
                </c:pt>
                <c:pt idx="11">
                  <c:v>2.2999999999999998</c:v>
                </c:pt>
                <c:pt idx="12">
                  <c:v>2.2999999999999998</c:v>
                </c:pt>
                <c:pt idx="13">
                  <c:v>2.2000000000000002</c:v>
                </c:pt>
                <c:pt idx="14">
                  <c:v>1.7</c:v>
                </c:pt>
                <c:pt idx="15">
                  <c:v>2.0499999999999998</c:v>
                </c:pt>
                <c:pt idx="16">
                  <c:v>2.09</c:v>
                </c:pt>
                <c:pt idx="17">
                  <c:v>1.6</c:v>
                </c:pt>
                <c:pt idx="18">
                  <c:v>1.88</c:v>
                </c:pt>
                <c:pt idx="19">
                  <c:v>1.05</c:v>
                </c:pt>
                <c:pt idx="20">
                  <c:v>2</c:v>
                </c:pt>
                <c:pt idx="21">
                  <c:v>1.35</c:v>
                </c:pt>
                <c:pt idx="22">
                  <c:v>2.0699999999999998</c:v>
                </c:pt>
                <c:pt idx="23">
                  <c:v>1.5</c:v>
                </c:pt>
                <c:pt idx="24">
                  <c:v>0.99</c:v>
                </c:pt>
                <c:pt idx="25">
                  <c:v>1.85</c:v>
                </c:pt>
                <c:pt idx="26">
                  <c:v>2.1</c:v>
                </c:pt>
                <c:pt idx="27">
                  <c:v>1.05</c:v>
                </c:pt>
                <c:pt idx="28">
                  <c:v>2.2000000000000002</c:v>
                </c:pt>
                <c:pt idx="29">
                  <c:v>1.7</c:v>
                </c:pt>
                <c:pt idx="30">
                  <c:v>1.94</c:v>
                </c:pt>
                <c:pt idx="31">
                  <c:v>2.2999999999999998</c:v>
                </c:pt>
                <c:pt idx="32">
                  <c:v>1.99</c:v>
                </c:pt>
                <c:pt idx="33">
                  <c:v>2.0699999999999998</c:v>
                </c:pt>
                <c:pt idx="34">
                  <c:v>1.8</c:v>
                </c:pt>
                <c:pt idx="35">
                  <c:v>2.25</c:v>
                </c:pt>
                <c:pt idx="36">
                  <c:v>1.6</c:v>
                </c:pt>
                <c:pt idx="37">
                  <c:v>1.67</c:v>
                </c:pt>
                <c:pt idx="38">
                  <c:v>1.52</c:v>
                </c:pt>
                <c:pt idx="39">
                  <c:v>2.5</c:v>
                </c:pt>
                <c:pt idx="40">
                  <c:v>2</c:v>
                </c:pt>
                <c:pt idx="41">
                  <c:v>1.9</c:v>
                </c:pt>
                <c:pt idx="42">
                  <c:v>1.49</c:v>
                </c:pt>
                <c:pt idx="43">
                  <c:v>1.51</c:v>
                </c:pt>
                <c:pt idx="44">
                  <c:v>1</c:v>
                </c:pt>
                <c:pt idx="45">
                  <c:v>1.1000000000000001</c:v>
                </c:pt>
                <c:pt idx="46">
                  <c:v>2</c:v>
                </c:pt>
                <c:pt idx="47">
                  <c:v>2.4900000000000002</c:v>
                </c:pt>
                <c:pt idx="48">
                  <c:v>1.9</c:v>
                </c:pt>
                <c:pt idx="49">
                  <c:v>1.5</c:v>
                </c:pt>
                <c:pt idx="50">
                  <c:v>2.2000000000000002</c:v>
                </c:pt>
                <c:pt idx="51">
                  <c:v>1.44</c:v>
                </c:pt>
                <c:pt idx="52">
                  <c:v>2.1</c:v>
                </c:pt>
                <c:pt idx="53">
                  <c:v>2</c:v>
                </c:pt>
                <c:pt idx="54">
                  <c:v>2.2000000000000002</c:v>
                </c:pt>
                <c:pt idx="55">
                  <c:v>1.4</c:v>
                </c:pt>
                <c:pt idx="56">
                  <c:v>1.85</c:v>
                </c:pt>
                <c:pt idx="57">
                  <c:v>2.2000000000000002</c:v>
                </c:pt>
                <c:pt idx="58">
                  <c:v>2.4</c:v>
                </c:pt>
                <c:pt idx="59">
                  <c:v>1.95</c:v>
                </c:pt>
                <c:pt idx="60">
                  <c:v>1.39</c:v>
                </c:pt>
                <c:pt idx="61">
                  <c:v>2.4</c:v>
                </c:pt>
                <c:pt idx="62">
                  <c:v>1.1499999999999999</c:v>
                </c:pt>
                <c:pt idx="63">
                  <c:v>0.94</c:v>
                </c:pt>
                <c:pt idx="64">
                  <c:v>2.5</c:v>
                </c:pt>
                <c:pt idx="65">
                  <c:v>1.6</c:v>
                </c:pt>
                <c:pt idx="66">
                  <c:v>1.8</c:v>
                </c:pt>
                <c:pt idx="67">
                  <c:v>1.9</c:v>
                </c:pt>
                <c:pt idx="68">
                  <c:v>1.63</c:v>
                </c:pt>
                <c:pt idx="69">
                  <c:v>2</c:v>
                </c:pt>
                <c:pt idx="70">
                  <c:v>1.08</c:v>
                </c:pt>
                <c:pt idx="71">
                  <c:v>1.9</c:v>
                </c:pt>
                <c:pt idx="72">
                  <c:v>2.2999999999999998</c:v>
                </c:pt>
                <c:pt idx="73">
                  <c:v>1.41</c:v>
                </c:pt>
                <c:pt idx="74">
                  <c:v>1.9</c:v>
                </c:pt>
                <c:pt idx="75">
                  <c:v>1.6</c:v>
                </c:pt>
                <c:pt idx="76">
                  <c:v>2.4</c:v>
                </c:pt>
                <c:pt idx="77">
                  <c:v>1.8</c:v>
                </c:pt>
                <c:pt idx="78">
                  <c:v>1.3</c:v>
                </c:pt>
                <c:pt idx="79">
                  <c:v>1.9</c:v>
                </c:pt>
                <c:pt idx="80">
                  <c:v>2.2000000000000002</c:v>
                </c:pt>
                <c:pt idx="81">
                  <c:v>1.6</c:v>
                </c:pt>
                <c:pt idx="82">
                  <c:v>1.7</c:v>
                </c:pt>
                <c:pt idx="83">
                  <c:v>2.1</c:v>
                </c:pt>
                <c:pt idx="84">
                  <c:v>2</c:v>
                </c:pt>
                <c:pt idx="85">
                  <c:v>1.75</c:v>
                </c:pt>
                <c:pt idx="86">
                  <c:v>2.2999999999999998</c:v>
                </c:pt>
                <c:pt idx="87">
                  <c:v>2.5</c:v>
                </c:pt>
                <c:pt idx="88">
                  <c:v>1.86</c:v>
                </c:pt>
                <c:pt idx="89">
                  <c:v>1.87</c:v>
                </c:pt>
                <c:pt idx="90">
                  <c:v>1.94</c:v>
                </c:pt>
                <c:pt idx="91">
                  <c:v>2.4</c:v>
                </c:pt>
                <c:pt idx="92">
                  <c:v>2.5</c:v>
                </c:pt>
                <c:pt idx="93">
                  <c:v>2.04</c:v>
                </c:pt>
                <c:pt idx="94">
                  <c:v>1.6</c:v>
                </c:pt>
                <c:pt idx="95">
                  <c:v>1.75</c:v>
                </c:pt>
                <c:pt idx="96">
                  <c:v>1.8</c:v>
                </c:pt>
                <c:pt idx="97">
                  <c:v>2</c:v>
                </c:pt>
                <c:pt idx="98">
                  <c:v>2</c:v>
                </c:pt>
                <c:pt idx="99">
                  <c:v>2</c:v>
                </c:pt>
                <c:pt idx="100">
                  <c:v>2</c:v>
                </c:pt>
                <c:pt idx="101">
                  <c:v>2.2000000000000002</c:v>
                </c:pt>
                <c:pt idx="102">
                  <c:v>1.55</c:v>
                </c:pt>
                <c:pt idx="103">
                  <c:v>2.5</c:v>
                </c:pt>
                <c:pt idx="104">
                  <c:v>1.6</c:v>
                </c:pt>
                <c:pt idx="105">
                  <c:v>1.5</c:v>
                </c:pt>
                <c:pt idx="106">
                  <c:v>1.9</c:v>
                </c:pt>
                <c:pt idx="107">
                  <c:v>1.8</c:v>
                </c:pt>
                <c:pt idx="108">
                  <c:v>2.2999999999999998</c:v>
                </c:pt>
                <c:pt idx="109">
                  <c:v>1.6</c:v>
                </c:pt>
                <c:pt idx="110">
                  <c:v>1.75</c:v>
                </c:pt>
                <c:pt idx="111">
                  <c:v>2</c:v>
                </c:pt>
                <c:pt idx="112">
                  <c:v>1.75</c:v>
                </c:pt>
                <c:pt idx="113">
                  <c:v>2</c:v>
                </c:pt>
                <c:pt idx="114">
                  <c:v>2.1</c:v>
                </c:pt>
                <c:pt idx="115">
                  <c:v>1.86</c:v>
                </c:pt>
                <c:pt idx="116">
                  <c:v>2.1</c:v>
                </c:pt>
                <c:pt idx="117">
                  <c:v>1.8</c:v>
                </c:pt>
                <c:pt idx="118">
                  <c:v>1.8</c:v>
                </c:pt>
                <c:pt idx="119">
                  <c:v>2.15</c:v>
                </c:pt>
                <c:pt idx="120">
                  <c:v>2</c:v>
                </c:pt>
                <c:pt idx="121">
                  <c:v>1.54</c:v>
                </c:pt>
                <c:pt idx="122">
                  <c:v>2.15</c:v>
                </c:pt>
                <c:pt idx="123">
                  <c:v>1.76</c:v>
                </c:pt>
                <c:pt idx="124">
                  <c:v>1.99</c:v>
                </c:pt>
                <c:pt idx="125">
                  <c:v>1.8</c:v>
                </c:pt>
                <c:pt idx="126">
                  <c:v>1.8</c:v>
                </c:pt>
                <c:pt idx="127">
                  <c:v>2</c:v>
                </c:pt>
                <c:pt idx="128">
                  <c:v>2.4</c:v>
                </c:pt>
                <c:pt idx="129">
                  <c:v>1.5</c:v>
                </c:pt>
                <c:pt idx="130">
                  <c:v>2.35</c:v>
                </c:pt>
                <c:pt idx="131">
                  <c:v>1.95</c:v>
                </c:pt>
                <c:pt idx="132">
                  <c:v>2</c:v>
                </c:pt>
                <c:pt idx="133">
                  <c:v>1.55</c:v>
                </c:pt>
                <c:pt idx="134">
                  <c:v>2.1</c:v>
                </c:pt>
                <c:pt idx="135">
                  <c:v>2.5</c:v>
                </c:pt>
                <c:pt idx="136">
                  <c:v>1.6</c:v>
                </c:pt>
                <c:pt idx="137">
                  <c:v>1.5</c:v>
                </c:pt>
                <c:pt idx="138">
                  <c:v>1.75</c:v>
                </c:pt>
                <c:pt idx="139">
                  <c:v>1.8</c:v>
                </c:pt>
                <c:pt idx="140">
                  <c:v>2.2999999999999998</c:v>
                </c:pt>
                <c:pt idx="141">
                  <c:v>1.3</c:v>
                </c:pt>
                <c:pt idx="142">
                  <c:v>2</c:v>
                </c:pt>
                <c:pt idx="143">
                  <c:v>2</c:v>
                </c:pt>
                <c:pt idx="144">
                  <c:v>1.73</c:v>
                </c:pt>
                <c:pt idx="145">
                  <c:v>1.79</c:v>
                </c:pt>
                <c:pt idx="146">
                  <c:v>1.54</c:v>
                </c:pt>
                <c:pt idx="147">
                  <c:v>2.4</c:v>
                </c:pt>
                <c:pt idx="148">
                  <c:v>1.9</c:v>
                </c:pt>
                <c:pt idx="149">
                  <c:v>1.8</c:v>
                </c:pt>
                <c:pt idx="150">
                  <c:v>1.24</c:v>
                </c:pt>
                <c:pt idx="151">
                  <c:v>1.9</c:v>
                </c:pt>
                <c:pt idx="152">
                  <c:v>2</c:v>
                </c:pt>
                <c:pt idx="153">
                  <c:v>1.7</c:v>
                </c:pt>
                <c:pt idx="154">
                  <c:v>1.94</c:v>
                </c:pt>
                <c:pt idx="155">
                  <c:v>1.8</c:v>
                </c:pt>
                <c:pt idx="156">
                  <c:v>1.1299999999999999</c:v>
                </c:pt>
                <c:pt idx="157">
                  <c:v>2.1</c:v>
                </c:pt>
                <c:pt idx="158">
                  <c:v>1.3</c:v>
                </c:pt>
                <c:pt idx="159">
                  <c:v>1.95</c:v>
                </c:pt>
                <c:pt idx="160">
                  <c:v>1.8</c:v>
                </c:pt>
                <c:pt idx="161">
                  <c:v>1.3</c:v>
                </c:pt>
                <c:pt idx="162">
                  <c:v>1.7</c:v>
                </c:pt>
                <c:pt idx="163">
                  <c:v>2.1</c:v>
                </c:pt>
                <c:pt idx="164">
                  <c:v>1.8</c:v>
                </c:pt>
                <c:pt idx="165">
                  <c:v>2.5</c:v>
                </c:pt>
                <c:pt idx="166">
                  <c:v>1.32</c:v>
                </c:pt>
                <c:pt idx="167">
                  <c:v>1.3</c:v>
                </c:pt>
                <c:pt idx="168">
                  <c:v>1.6</c:v>
                </c:pt>
                <c:pt idx="169">
                  <c:v>1.7</c:v>
                </c:pt>
                <c:pt idx="170">
                  <c:v>2.2999999999999998</c:v>
                </c:pt>
                <c:pt idx="171">
                  <c:v>1.48</c:v>
                </c:pt>
                <c:pt idx="172">
                  <c:v>1.8</c:v>
                </c:pt>
                <c:pt idx="173">
                  <c:v>2</c:v>
                </c:pt>
                <c:pt idx="174">
                  <c:v>1.6</c:v>
                </c:pt>
                <c:pt idx="175">
                  <c:v>2</c:v>
                </c:pt>
                <c:pt idx="176">
                  <c:v>2.2000000000000002</c:v>
                </c:pt>
                <c:pt idx="177">
                  <c:v>2.1</c:v>
                </c:pt>
                <c:pt idx="178">
                  <c:v>1.8</c:v>
                </c:pt>
                <c:pt idx="179">
                  <c:v>2.2999999999999998</c:v>
                </c:pt>
                <c:pt idx="180">
                  <c:v>1.03</c:v>
                </c:pt>
                <c:pt idx="181">
                  <c:v>1.55</c:v>
                </c:pt>
                <c:pt idx="182">
                  <c:v>1.9</c:v>
                </c:pt>
                <c:pt idx="183">
                  <c:v>1.1200000000000001</c:v>
                </c:pt>
                <c:pt idx="184">
                  <c:v>2.1</c:v>
                </c:pt>
                <c:pt idx="185">
                  <c:v>1.78</c:v>
                </c:pt>
                <c:pt idx="186">
                  <c:v>2.4</c:v>
                </c:pt>
                <c:pt idx="187">
                  <c:v>1.2</c:v>
                </c:pt>
                <c:pt idx="188">
                  <c:v>1.89</c:v>
                </c:pt>
                <c:pt idx="189">
                  <c:v>1.85</c:v>
                </c:pt>
                <c:pt idx="190">
                  <c:v>2.2999999999999998</c:v>
                </c:pt>
                <c:pt idx="191">
                  <c:v>2</c:v>
                </c:pt>
                <c:pt idx="192">
                  <c:v>2.41</c:v>
                </c:pt>
                <c:pt idx="193">
                  <c:v>1.4</c:v>
                </c:pt>
                <c:pt idx="194">
                  <c:v>1.95</c:v>
                </c:pt>
                <c:pt idx="195">
                  <c:v>2.33</c:v>
                </c:pt>
                <c:pt idx="196">
                  <c:v>1.9</c:v>
                </c:pt>
                <c:pt idx="197">
                  <c:v>1.9</c:v>
                </c:pt>
                <c:pt idx="198">
                  <c:v>2.2999999999999998</c:v>
                </c:pt>
                <c:pt idx="199">
                  <c:v>1.59</c:v>
                </c:pt>
                <c:pt idx="200">
                  <c:v>2.2000000000000002</c:v>
                </c:pt>
                <c:pt idx="201">
                  <c:v>2.2000000000000002</c:v>
                </c:pt>
                <c:pt idx="202">
                  <c:v>1.85</c:v>
                </c:pt>
                <c:pt idx="203">
                  <c:v>1.84</c:v>
                </c:pt>
                <c:pt idx="204">
                  <c:v>2</c:v>
                </c:pt>
                <c:pt idx="205">
                  <c:v>2</c:v>
                </c:pt>
                <c:pt idx="206">
                  <c:v>2.2000000000000002</c:v>
                </c:pt>
                <c:pt idx="207">
                  <c:v>1.8</c:v>
                </c:pt>
                <c:pt idx="208">
                  <c:v>1.8</c:v>
                </c:pt>
                <c:pt idx="209">
                  <c:v>1.94</c:v>
                </c:pt>
                <c:pt idx="210">
                  <c:v>1.6</c:v>
                </c:pt>
                <c:pt idx="211">
                  <c:v>2</c:v>
                </c:pt>
                <c:pt idx="212">
                  <c:v>1.2</c:v>
                </c:pt>
                <c:pt idx="213">
                  <c:v>2.4</c:v>
                </c:pt>
                <c:pt idx="214">
                  <c:v>1.81</c:v>
                </c:pt>
                <c:pt idx="215">
                  <c:v>1.1000000000000001</c:v>
                </c:pt>
                <c:pt idx="216">
                  <c:v>2.4</c:v>
                </c:pt>
                <c:pt idx="217">
                  <c:v>1.3</c:v>
                </c:pt>
                <c:pt idx="218">
                  <c:v>2.2999999999999998</c:v>
                </c:pt>
                <c:pt idx="219">
                  <c:v>1.6</c:v>
                </c:pt>
                <c:pt idx="220">
                  <c:v>1.95</c:v>
                </c:pt>
                <c:pt idx="221">
                  <c:v>2.0499999999999998</c:v>
                </c:pt>
                <c:pt idx="222">
                  <c:v>2.4</c:v>
                </c:pt>
                <c:pt idx="223">
                  <c:v>2.31</c:v>
                </c:pt>
                <c:pt idx="224">
                  <c:v>1.8</c:v>
                </c:pt>
                <c:pt idx="225">
                  <c:v>2.2999999999999998</c:v>
                </c:pt>
                <c:pt idx="226">
                  <c:v>0.99</c:v>
                </c:pt>
                <c:pt idx="227">
                  <c:v>1.5</c:v>
                </c:pt>
                <c:pt idx="228">
                  <c:v>1.9</c:v>
                </c:pt>
                <c:pt idx="229">
                  <c:v>1.7</c:v>
                </c:pt>
                <c:pt idx="230">
                  <c:v>1.9</c:v>
                </c:pt>
                <c:pt idx="231">
                  <c:v>1.5</c:v>
                </c:pt>
                <c:pt idx="232">
                  <c:v>1.6</c:v>
                </c:pt>
                <c:pt idx="233">
                  <c:v>1.5</c:v>
                </c:pt>
                <c:pt idx="234">
                  <c:v>1.49</c:v>
                </c:pt>
                <c:pt idx="235">
                  <c:v>2</c:v>
                </c:pt>
                <c:pt idx="236">
                  <c:v>1.3</c:v>
                </c:pt>
                <c:pt idx="237">
                  <c:v>2.0099999999999998</c:v>
                </c:pt>
                <c:pt idx="238">
                  <c:v>2.04</c:v>
                </c:pt>
                <c:pt idx="239">
                  <c:v>2.33</c:v>
                </c:pt>
                <c:pt idx="240">
                  <c:v>1.7</c:v>
                </c:pt>
                <c:pt idx="241">
                  <c:v>1.8</c:v>
                </c:pt>
                <c:pt idx="242">
                  <c:v>0.97</c:v>
                </c:pt>
                <c:pt idx="243">
                  <c:v>2</c:v>
                </c:pt>
                <c:pt idx="244">
                  <c:v>2</c:v>
                </c:pt>
                <c:pt idx="245">
                  <c:v>1.1000000000000001</c:v>
                </c:pt>
                <c:pt idx="246">
                  <c:v>1.25</c:v>
                </c:pt>
                <c:pt idx="247">
                  <c:v>1.6</c:v>
                </c:pt>
                <c:pt idx="248">
                  <c:v>1.85</c:v>
                </c:pt>
                <c:pt idx="249">
                  <c:v>1.2</c:v>
                </c:pt>
                <c:pt idx="250">
                  <c:v>1.95</c:v>
                </c:pt>
              </c:numCache>
            </c:numRef>
          </c:xVal>
          <c:yVal>
            <c:numRef>
              <c:f>par_valuesC_250A_250!$S$2:$S$252</c:f>
              <c:numCache>
                <c:formatCode>General</c:formatCode>
                <c:ptCount val="251"/>
                <c:pt idx="0">
                  <c:v>1.1593899999999999</c:v>
                </c:pt>
                <c:pt idx="1">
                  <c:v>0.28698499999999999</c:v>
                </c:pt>
                <c:pt idx="2">
                  <c:v>7.0297899999999997E-2</c:v>
                </c:pt>
                <c:pt idx="3">
                  <c:v>1.6405799999999999</c:v>
                </c:pt>
                <c:pt idx="4">
                  <c:v>3.7617200000000003E-2</c:v>
                </c:pt>
                <c:pt idx="5">
                  <c:v>-0.27042500000000003</c:v>
                </c:pt>
                <c:pt idx="6">
                  <c:v>1.7177</c:v>
                </c:pt>
                <c:pt idx="7">
                  <c:v>8.8248300000000004</c:v>
                </c:pt>
                <c:pt idx="8">
                  <c:v>-0.45765899999999998</c:v>
                </c:pt>
                <c:pt idx="9">
                  <c:v>-0.48765999999999998</c:v>
                </c:pt>
                <c:pt idx="10">
                  <c:v>1.5959300000000001</c:v>
                </c:pt>
                <c:pt idx="11">
                  <c:v>7.1032200000000003</c:v>
                </c:pt>
                <c:pt idx="12">
                  <c:v>1.1893100000000001</c:v>
                </c:pt>
                <c:pt idx="13">
                  <c:v>4.34016</c:v>
                </c:pt>
                <c:pt idx="14">
                  <c:v>0.886293</c:v>
                </c:pt>
                <c:pt idx="15">
                  <c:v>2.15869</c:v>
                </c:pt>
                <c:pt idx="16">
                  <c:v>-7.6772900000000005E-2</c:v>
                </c:pt>
                <c:pt idx="17">
                  <c:v>0.53427999999999998</c:v>
                </c:pt>
                <c:pt idx="18">
                  <c:v>3.0344000000000002</c:v>
                </c:pt>
                <c:pt idx="19">
                  <c:v>-0.63105100000000003</c:v>
                </c:pt>
                <c:pt idx="20">
                  <c:v>1.3923700000000001</c:v>
                </c:pt>
                <c:pt idx="21">
                  <c:v>-0.15410599999999999</c:v>
                </c:pt>
                <c:pt idx="22">
                  <c:v>1.5275099999999999</c:v>
                </c:pt>
                <c:pt idx="23">
                  <c:v>-0.41163499999999997</c:v>
                </c:pt>
                <c:pt idx="24">
                  <c:v>-0.44054500000000002</c:v>
                </c:pt>
                <c:pt idx="25">
                  <c:v>1.0439499999999999</c:v>
                </c:pt>
                <c:pt idx="26">
                  <c:v>3.3771399999999998</c:v>
                </c:pt>
                <c:pt idx="27">
                  <c:v>2.5266700000000002</c:v>
                </c:pt>
                <c:pt idx="28">
                  <c:v>-3.18272E-2</c:v>
                </c:pt>
                <c:pt idx="29">
                  <c:v>0.68675799999999998</c:v>
                </c:pt>
                <c:pt idx="30">
                  <c:v>1.37608</c:v>
                </c:pt>
                <c:pt idx="31">
                  <c:v>0.41875600000000002</c:v>
                </c:pt>
                <c:pt idx="32">
                  <c:v>-0.13336999999999999</c:v>
                </c:pt>
                <c:pt idx="33">
                  <c:v>2.46645</c:v>
                </c:pt>
                <c:pt idx="34">
                  <c:v>0.27660699999999999</c:v>
                </c:pt>
                <c:pt idx="35">
                  <c:v>3.5608200000000001</c:v>
                </c:pt>
                <c:pt idx="36">
                  <c:v>0.97582100000000005</c:v>
                </c:pt>
                <c:pt idx="37">
                  <c:v>-0.35542000000000001</c:v>
                </c:pt>
                <c:pt idx="38">
                  <c:v>1.2890600000000001</c:v>
                </c:pt>
                <c:pt idx="39">
                  <c:v>2.62487</c:v>
                </c:pt>
                <c:pt idx="40">
                  <c:v>2.3639999999999999</c:v>
                </c:pt>
                <c:pt idx="41">
                  <c:v>1.82657</c:v>
                </c:pt>
                <c:pt idx="42">
                  <c:v>3.6478600000000001</c:v>
                </c:pt>
                <c:pt idx="43">
                  <c:v>0.12846099999999999</c:v>
                </c:pt>
                <c:pt idx="44">
                  <c:v>1.4578100000000001</c:v>
                </c:pt>
                <c:pt idx="45">
                  <c:v>0.40471600000000002</c:v>
                </c:pt>
                <c:pt idx="46">
                  <c:v>-0.14619099999999999</c:v>
                </c:pt>
                <c:pt idx="47">
                  <c:v>1.3718999999999999</c:v>
                </c:pt>
                <c:pt idx="48">
                  <c:v>0.67070700000000005</c:v>
                </c:pt>
                <c:pt idx="49">
                  <c:v>-6.45146E-3</c:v>
                </c:pt>
                <c:pt idx="50">
                  <c:v>-4.3507299999999999E-2</c:v>
                </c:pt>
                <c:pt idx="51">
                  <c:v>2.2410299999999999</c:v>
                </c:pt>
                <c:pt idx="52">
                  <c:v>0.17622299999999999</c:v>
                </c:pt>
                <c:pt idx="53">
                  <c:v>0.120477</c:v>
                </c:pt>
                <c:pt idx="54">
                  <c:v>0.84040199999999998</c:v>
                </c:pt>
                <c:pt idx="55">
                  <c:v>0.980105</c:v>
                </c:pt>
                <c:pt idx="56">
                  <c:v>0.99141299999999999</c:v>
                </c:pt>
                <c:pt idx="57">
                  <c:v>0.129938</c:v>
                </c:pt>
                <c:pt idx="58">
                  <c:v>2.6556299999999999</c:v>
                </c:pt>
                <c:pt idx="59">
                  <c:v>0.504471</c:v>
                </c:pt>
                <c:pt idx="60">
                  <c:v>0.35176200000000002</c:v>
                </c:pt>
                <c:pt idx="61">
                  <c:v>2.1324399999999999</c:v>
                </c:pt>
                <c:pt idx="62">
                  <c:v>-0.73597299999999999</c:v>
                </c:pt>
                <c:pt idx="63">
                  <c:v>0.97672000000000003</c:v>
                </c:pt>
                <c:pt idx="64">
                  <c:v>5.6159400000000002</c:v>
                </c:pt>
                <c:pt idx="65">
                  <c:v>0.250469</c:v>
                </c:pt>
                <c:pt idx="66">
                  <c:v>5.1328199999999997</c:v>
                </c:pt>
                <c:pt idx="67">
                  <c:v>0.76424199999999998</c:v>
                </c:pt>
                <c:pt idx="68">
                  <c:v>-0.53108200000000005</c:v>
                </c:pt>
                <c:pt idx="69">
                  <c:v>0.47661599999999998</c:v>
                </c:pt>
                <c:pt idx="70">
                  <c:v>-0.18701599999999999</c:v>
                </c:pt>
                <c:pt idx="71">
                  <c:v>1.73201</c:v>
                </c:pt>
                <c:pt idx="72">
                  <c:v>3.6579100000000002</c:v>
                </c:pt>
                <c:pt idx="73">
                  <c:v>0.33122499999999999</c:v>
                </c:pt>
                <c:pt idx="74">
                  <c:v>-7.6656000000000002E-2</c:v>
                </c:pt>
                <c:pt idx="75">
                  <c:v>-0.213009</c:v>
                </c:pt>
                <c:pt idx="76">
                  <c:v>4.0444800000000001</c:v>
                </c:pt>
                <c:pt idx="77">
                  <c:v>0.51432699999999998</c:v>
                </c:pt>
                <c:pt idx="78">
                  <c:v>3.22181E-2</c:v>
                </c:pt>
                <c:pt idx="79">
                  <c:v>0.79478400000000005</c:v>
                </c:pt>
                <c:pt idx="80">
                  <c:v>2.0234700000000001</c:v>
                </c:pt>
                <c:pt idx="81">
                  <c:v>0.10651099999999999</c:v>
                </c:pt>
                <c:pt idx="82">
                  <c:v>0.57475399999999999</c:v>
                </c:pt>
                <c:pt idx="83">
                  <c:v>0.94147599999999998</c:v>
                </c:pt>
                <c:pt idx="84">
                  <c:v>1.35663</c:v>
                </c:pt>
                <c:pt idx="85">
                  <c:v>-0.40016800000000002</c:v>
                </c:pt>
                <c:pt idx="86">
                  <c:v>0.91424399999999995</c:v>
                </c:pt>
                <c:pt idx="87">
                  <c:v>2.6141200000000002</c:v>
                </c:pt>
                <c:pt idx="88">
                  <c:v>0.47418700000000003</c:v>
                </c:pt>
                <c:pt idx="89">
                  <c:v>4.3817599999999999</c:v>
                </c:pt>
                <c:pt idx="90">
                  <c:v>-0.25384000000000001</c:v>
                </c:pt>
                <c:pt idx="91">
                  <c:v>3.31107</c:v>
                </c:pt>
                <c:pt idx="92">
                  <c:v>1.0988599999999999</c:v>
                </c:pt>
                <c:pt idx="93">
                  <c:v>3.8700299999999999</c:v>
                </c:pt>
                <c:pt idx="94">
                  <c:v>-0.60899599999999998</c:v>
                </c:pt>
                <c:pt idx="95">
                  <c:v>-0.29793700000000001</c:v>
                </c:pt>
                <c:pt idx="96">
                  <c:v>-0.19605300000000001</c:v>
                </c:pt>
                <c:pt idx="97">
                  <c:v>1.885</c:v>
                </c:pt>
                <c:pt idx="98">
                  <c:v>6.2796599999999998</c:v>
                </c:pt>
                <c:pt idx="99">
                  <c:v>3.79826</c:v>
                </c:pt>
                <c:pt idx="100">
                  <c:v>1.4837499999999999</c:v>
                </c:pt>
                <c:pt idx="101">
                  <c:v>5.3282100000000003</c:v>
                </c:pt>
                <c:pt idx="102">
                  <c:v>9.4159900000000005E-2</c:v>
                </c:pt>
                <c:pt idx="103">
                  <c:v>2.5702099999999999</c:v>
                </c:pt>
                <c:pt idx="104">
                  <c:v>-0.31974399999999997</c:v>
                </c:pt>
                <c:pt idx="105">
                  <c:v>0.59970299999999999</c:v>
                </c:pt>
                <c:pt idx="106">
                  <c:v>-0.16400300000000001</c:v>
                </c:pt>
                <c:pt idx="107">
                  <c:v>4.7247500000000002</c:v>
                </c:pt>
                <c:pt idx="108">
                  <c:v>2.6046</c:v>
                </c:pt>
                <c:pt idx="109">
                  <c:v>0.22853899999999999</c:v>
                </c:pt>
                <c:pt idx="110">
                  <c:v>2.54461</c:v>
                </c:pt>
                <c:pt idx="111">
                  <c:v>4.26891</c:v>
                </c:pt>
                <c:pt idx="112">
                  <c:v>-9.3371200000000001E-2</c:v>
                </c:pt>
                <c:pt idx="113">
                  <c:v>1.01999</c:v>
                </c:pt>
                <c:pt idx="114">
                  <c:v>-0.63161</c:v>
                </c:pt>
                <c:pt idx="115">
                  <c:v>-0.27483999999999997</c:v>
                </c:pt>
                <c:pt idx="116">
                  <c:v>8.1273499999999999</c:v>
                </c:pt>
                <c:pt idx="117">
                  <c:v>1.24299</c:v>
                </c:pt>
                <c:pt idx="118">
                  <c:v>-3.4108100000000002E-2</c:v>
                </c:pt>
                <c:pt idx="119">
                  <c:v>2.2007500000000002</c:v>
                </c:pt>
                <c:pt idx="120">
                  <c:v>4.62636</c:v>
                </c:pt>
                <c:pt idx="121">
                  <c:v>9.3075599999999994E-2</c:v>
                </c:pt>
                <c:pt idx="122">
                  <c:v>2.8942000000000001</c:v>
                </c:pt>
                <c:pt idx="123">
                  <c:v>3.2615699999999999</c:v>
                </c:pt>
                <c:pt idx="124">
                  <c:v>1.29297</c:v>
                </c:pt>
                <c:pt idx="125">
                  <c:v>-0.111012</c:v>
                </c:pt>
                <c:pt idx="126">
                  <c:v>0.23924699999999999</c:v>
                </c:pt>
                <c:pt idx="127">
                  <c:v>-0.21048900000000001</c:v>
                </c:pt>
                <c:pt idx="128">
                  <c:v>2.6013099999999998</c:v>
                </c:pt>
                <c:pt idx="129">
                  <c:v>0.64087000000000005</c:v>
                </c:pt>
                <c:pt idx="130">
                  <c:v>3.69617</c:v>
                </c:pt>
                <c:pt idx="131">
                  <c:v>0.35142499999999999</c:v>
                </c:pt>
                <c:pt idx="132">
                  <c:v>0.27902300000000002</c:v>
                </c:pt>
                <c:pt idx="133">
                  <c:v>0.77485700000000002</c:v>
                </c:pt>
                <c:pt idx="134">
                  <c:v>2.3351199999999999</c:v>
                </c:pt>
                <c:pt idx="135">
                  <c:v>4.2230299999999996</c:v>
                </c:pt>
                <c:pt idx="136">
                  <c:v>0.92848799999999998</c:v>
                </c:pt>
                <c:pt idx="137">
                  <c:v>3.9958399999999998</c:v>
                </c:pt>
                <c:pt idx="138">
                  <c:v>1.2097</c:v>
                </c:pt>
                <c:pt idx="139">
                  <c:v>1.0638399999999999</c:v>
                </c:pt>
                <c:pt idx="140">
                  <c:v>1.5687</c:v>
                </c:pt>
                <c:pt idx="141">
                  <c:v>-7.8677800000000006E-2</c:v>
                </c:pt>
                <c:pt idx="142">
                  <c:v>3.5870099999999998</c:v>
                </c:pt>
                <c:pt idx="143">
                  <c:v>1.69763</c:v>
                </c:pt>
                <c:pt idx="144">
                  <c:v>1.0958000000000001</c:v>
                </c:pt>
                <c:pt idx="145">
                  <c:v>-0.13744400000000001</c:v>
                </c:pt>
                <c:pt idx="146">
                  <c:v>1.73004</c:v>
                </c:pt>
                <c:pt idx="147">
                  <c:v>3.4879699999999998</c:v>
                </c:pt>
                <c:pt idx="148">
                  <c:v>-0.22509199999999999</c:v>
                </c:pt>
                <c:pt idx="149">
                  <c:v>6.4573999999999998</c:v>
                </c:pt>
                <c:pt idx="150">
                  <c:v>-0.54296999999999995</c:v>
                </c:pt>
                <c:pt idx="151">
                  <c:v>1.87018</c:v>
                </c:pt>
                <c:pt idx="152">
                  <c:v>0.79036799999999996</c:v>
                </c:pt>
                <c:pt idx="153">
                  <c:v>0.49616399999999999</c:v>
                </c:pt>
                <c:pt idx="154">
                  <c:v>0.74807999999999997</c:v>
                </c:pt>
                <c:pt idx="155">
                  <c:v>-0.28823900000000002</c:v>
                </c:pt>
                <c:pt idx="156">
                  <c:v>0.15535299999999999</c:v>
                </c:pt>
                <c:pt idx="157">
                  <c:v>5.0862499999999997</c:v>
                </c:pt>
                <c:pt idx="158">
                  <c:v>0.69693499999999997</c:v>
                </c:pt>
                <c:pt idx="159">
                  <c:v>-7.5094800000000003E-2</c:v>
                </c:pt>
                <c:pt idx="160">
                  <c:v>1.60267</c:v>
                </c:pt>
                <c:pt idx="161">
                  <c:v>-7.12723E-3</c:v>
                </c:pt>
                <c:pt idx="162">
                  <c:v>-0.25982499999999997</c:v>
                </c:pt>
                <c:pt idx="163">
                  <c:v>-0.112968</c:v>
                </c:pt>
                <c:pt idx="164">
                  <c:v>2.4460700000000002</c:v>
                </c:pt>
                <c:pt idx="165">
                  <c:v>5.4851099999999997</c:v>
                </c:pt>
                <c:pt idx="166">
                  <c:v>0.33107199999999998</c:v>
                </c:pt>
                <c:pt idx="167">
                  <c:v>-0.336422</c:v>
                </c:pt>
                <c:pt idx="168">
                  <c:v>-0.64869900000000003</c:v>
                </c:pt>
                <c:pt idx="169">
                  <c:v>1.10982</c:v>
                </c:pt>
                <c:pt idx="170">
                  <c:v>2.0491899999999998</c:v>
                </c:pt>
                <c:pt idx="171">
                  <c:v>-0.30713000000000001</c:v>
                </c:pt>
                <c:pt idx="172">
                  <c:v>-0.29920099999999999</c:v>
                </c:pt>
                <c:pt idx="173">
                  <c:v>1.5278099999999999</c:v>
                </c:pt>
                <c:pt idx="174">
                  <c:v>-0.23616999999999999</c:v>
                </c:pt>
                <c:pt idx="175">
                  <c:v>-7.4173699999999995E-2</c:v>
                </c:pt>
                <c:pt idx="176">
                  <c:v>3.3750599999999999</c:v>
                </c:pt>
                <c:pt idx="177">
                  <c:v>2.2967900000000001</c:v>
                </c:pt>
                <c:pt idx="178">
                  <c:v>2.4933199999999999E-2</c:v>
                </c:pt>
                <c:pt idx="179">
                  <c:v>3.0232800000000002</c:v>
                </c:pt>
                <c:pt idx="180">
                  <c:v>-0.48982999999999999</c:v>
                </c:pt>
                <c:pt idx="181">
                  <c:v>-0.12959599999999999</c:v>
                </c:pt>
                <c:pt idx="182">
                  <c:v>1.87239</c:v>
                </c:pt>
                <c:pt idx="183">
                  <c:v>0.50611600000000001</c:v>
                </c:pt>
                <c:pt idx="184">
                  <c:v>2.5657000000000001</c:v>
                </c:pt>
                <c:pt idx="185">
                  <c:v>-0.30229099999999998</c:v>
                </c:pt>
                <c:pt idx="186">
                  <c:v>7.3065100000000003</c:v>
                </c:pt>
                <c:pt idx="187">
                  <c:v>-0.36349100000000001</c:v>
                </c:pt>
                <c:pt idx="188">
                  <c:v>0.146398</c:v>
                </c:pt>
                <c:pt idx="189">
                  <c:v>4.0738899999999996</c:v>
                </c:pt>
                <c:pt idx="190">
                  <c:v>0.52339999999999998</c:v>
                </c:pt>
                <c:pt idx="191">
                  <c:v>5.3230199999999998E-2</c:v>
                </c:pt>
                <c:pt idx="192">
                  <c:v>0.60191700000000004</c:v>
                </c:pt>
                <c:pt idx="193">
                  <c:v>-0.17461599999999999</c:v>
                </c:pt>
                <c:pt idx="194">
                  <c:v>2.1285799999999999</c:v>
                </c:pt>
                <c:pt idx="195">
                  <c:v>0.23730299999999999</c:v>
                </c:pt>
                <c:pt idx="196">
                  <c:v>0.49166700000000002</c:v>
                </c:pt>
                <c:pt idx="197">
                  <c:v>2.4340199999999999</c:v>
                </c:pt>
                <c:pt idx="198">
                  <c:v>1.33131</c:v>
                </c:pt>
                <c:pt idx="199">
                  <c:v>0.750946</c:v>
                </c:pt>
                <c:pt idx="200">
                  <c:v>0.50871299999999997</c:v>
                </c:pt>
                <c:pt idx="201">
                  <c:v>2.5164399999999998</c:v>
                </c:pt>
                <c:pt idx="202">
                  <c:v>0.13936599999999999</c:v>
                </c:pt>
                <c:pt idx="203">
                  <c:v>-8.3133200000000004E-2</c:v>
                </c:pt>
                <c:pt idx="204">
                  <c:v>1.22973</c:v>
                </c:pt>
                <c:pt idx="205">
                  <c:v>-8.3335300000000001E-2</c:v>
                </c:pt>
                <c:pt idx="206">
                  <c:v>0.55183400000000005</c:v>
                </c:pt>
                <c:pt idx="207">
                  <c:v>-0.140239</c:v>
                </c:pt>
                <c:pt idx="208">
                  <c:v>0.80388199999999999</c:v>
                </c:pt>
                <c:pt idx="209">
                  <c:v>5.38218</c:v>
                </c:pt>
                <c:pt idx="210">
                  <c:v>-0.82115899999999997</c:v>
                </c:pt>
                <c:pt idx="211">
                  <c:v>2.1447699999999998</c:v>
                </c:pt>
                <c:pt idx="212">
                  <c:v>-0.23187199999999999</c:v>
                </c:pt>
                <c:pt idx="213">
                  <c:v>0.51510500000000004</c:v>
                </c:pt>
                <c:pt idx="214">
                  <c:v>0.94999100000000003</c:v>
                </c:pt>
                <c:pt idx="215">
                  <c:v>-0.67702300000000004</c:v>
                </c:pt>
                <c:pt idx="216">
                  <c:v>1.6811400000000001</c:v>
                </c:pt>
                <c:pt idx="217">
                  <c:v>1.7162999999999999</c:v>
                </c:pt>
                <c:pt idx="218">
                  <c:v>4.20871</c:v>
                </c:pt>
                <c:pt idx="219">
                  <c:v>-0.42537199999999997</c:v>
                </c:pt>
                <c:pt idx="220">
                  <c:v>0.29277799999999998</c:v>
                </c:pt>
                <c:pt idx="221">
                  <c:v>-7.0425299999999996E-2</c:v>
                </c:pt>
                <c:pt idx="222">
                  <c:v>2.1295999999999999</c:v>
                </c:pt>
                <c:pt idx="223">
                  <c:v>2.7052299999999998</c:v>
                </c:pt>
                <c:pt idx="224">
                  <c:v>0.56808400000000003</c:v>
                </c:pt>
                <c:pt idx="225">
                  <c:v>1.6525399999999999</c:v>
                </c:pt>
                <c:pt idx="226">
                  <c:v>1.4170800000000001E-2</c:v>
                </c:pt>
                <c:pt idx="227">
                  <c:v>-0.20341200000000001</c:v>
                </c:pt>
                <c:pt idx="228">
                  <c:v>0.77342999999999995</c:v>
                </c:pt>
                <c:pt idx="229">
                  <c:v>0.623143</c:v>
                </c:pt>
                <c:pt idx="230">
                  <c:v>1.9721299999999999</c:v>
                </c:pt>
                <c:pt idx="231">
                  <c:v>-0.19081200000000001</c:v>
                </c:pt>
                <c:pt idx="232">
                  <c:v>-0.56342099999999995</c:v>
                </c:pt>
                <c:pt idx="233">
                  <c:v>0.61423899999999998</c:v>
                </c:pt>
                <c:pt idx="234">
                  <c:v>0.84497999999999995</c:v>
                </c:pt>
                <c:pt idx="235">
                  <c:v>-1.2187399999999999E-2</c:v>
                </c:pt>
                <c:pt idx="236">
                  <c:v>-0.23757700000000001</c:v>
                </c:pt>
                <c:pt idx="237">
                  <c:v>2.8656600000000001</c:v>
                </c:pt>
                <c:pt idx="238">
                  <c:v>2.0812300000000001</c:v>
                </c:pt>
                <c:pt idx="239">
                  <c:v>0.39114100000000002</c:v>
                </c:pt>
                <c:pt idx="240">
                  <c:v>2.2385999999999999</c:v>
                </c:pt>
                <c:pt idx="241">
                  <c:v>1.54915</c:v>
                </c:pt>
                <c:pt idx="242">
                  <c:v>-0.24060400000000001</c:v>
                </c:pt>
                <c:pt idx="243">
                  <c:v>5.2890800000000002</c:v>
                </c:pt>
                <c:pt idx="244">
                  <c:v>0.28015200000000001</c:v>
                </c:pt>
                <c:pt idx="245">
                  <c:v>-0.12571599999999999</c:v>
                </c:pt>
                <c:pt idx="246">
                  <c:v>-0.60251299999999997</c:v>
                </c:pt>
                <c:pt idx="247">
                  <c:v>0.85166500000000001</c:v>
                </c:pt>
                <c:pt idx="248">
                  <c:v>-0.153332</c:v>
                </c:pt>
                <c:pt idx="249">
                  <c:v>0.72360199999999997</c:v>
                </c:pt>
                <c:pt idx="250">
                  <c:v>2.8807100000000001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128E-4176-9549-2F296D5BF7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1025536"/>
        <c:axId val="151027712"/>
      </c:scatterChart>
      <c:valAx>
        <c:axId val="1510255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51027712"/>
        <c:crosses val="autoZero"/>
        <c:crossBetween val="midCat"/>
      </c:valAx>
      <c:valAx>
        <c:axId val="151027712"/>
        <c:scaling>
          <c:orientation val="minMax"/>
        </c:scaling>
        <c:delete val="0"/>
        <c:axPos val="l"/>
        <c:majorGridlines/>
        <c:minorGridlines>
          <c:spPr>
            <a:ln>
              <a:noFill/>
            </a:ln>
          </c:spPr>
        </c:minorGridlines>
        <c:numFmt formatCode="General" sourceLinked="1"/>
        <c:majorTickMark val="out"/>
        <c:minorTickMark val="none"/>
        <c:tickLblPos val="nextTo"/>
        <c:crossAx val="151025536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287226345037829"/>
          <c:y val="2.8252405949256341E-2"/>
          <c:w val="0.83655355950390575"/>
          <c:h val="0.89719889180519097"/>
        </c:manualLayout>
      </c:layout>
      <c:scatterChart>
        <c:scatterStyle val="lineMarker"/>
        <c:varyColors val="0"/>
        <c:ser>
          <c:idx val="0"/>
          <c:order val="0"/>
          <c:tx>
            <c:strRef>
              <c:f>par_valuesC_250A_250!$R$1</c:f>
              <c:strCache>
                <c:ptCount val="1"/>
                <c:pt idx="0">
                  <c:v>solv180all</c:v>
                </c:pt>
              </c:strCache>
            </c:strRef>
          </c:tx>
          <c:spPr>
            <a:ln w="28575">
              <a:noFill/>
            </a:ln>
          </c:spPr>
          <c:trendline>
            <c:trendlineType val="linear"/>
            <c:dispRSqr val="0"/>
            <c:dispEq val="0"/>
          </c:trendline>
          <c:xVal>
            <c:numRef>
              <c:f>par_valuesC_250A_250!$B$2:$B$252</c:f>
              <c:numCache>
                <c:formatCode>General</c:formatCode>
                <c:ptCount val="251"/>
                <c:pt idx="0">
                  <c:v>1.95</c:v>
                </c:pt>
                <c:pt idx="1">
                  <c:v>1.27</c:v>
                </c:pt>
                <c:pt idx="2">
                  <c:v>1.8</c:v>
                </c:pt>
                <c:pt idx="3">
                  <c:v>2.08</c:v>
                </c:pt>
                <c:pt idx="4">
                  <c:v>1.43</c:v>
                </c:pt>
                <c:pt idx="5">
                  <c:v>1.7</c:v>
                </c:pt>
                <c:pt idx="6">
                  <c:v>2.35</c:v>
                </c:pt>
                <c:pt idx="7">
                  <c:v>1.98</c:v>
                </c:pt>
                <c:pt idx="8">
                  <c:v>0.78</c:v>
                </c:pt>
                <c:pt idx="9">
                  <c:v>1.5</c:v>
                </c:pt>
                <c:pt idx="10">
                  <c:v>1.6</c:v>
                </c:pt>
                <c:pt idx="11">
                  <c:v>2.2999999999999998</c:v>
                </c:pt>
                <c:pt idx="12">
                  <c:v>2.2999999999999998</c:v>
                </c:pt>
                <c:pt idx="13">
                  <c:v>2.2000000000000002</c:v>
                </c:pt>
                <c:pt idx="14">
                  <c:v>1.7</c:v>
                </c:pt>
                <c:pt idx="15">
                  <c:v>2.0499999999999998</c:v>
                </c:pt>
                <c:pt idx="16">
                  <c:v>2.09</c:v>
                </c:pt>
                <c:pt idx="17">
                  <c:v>1.6</c:v>
                </c:pt>
                <c:pt idx="18">
                  <c:v>1.88</c:v>
                </c:pt>
                <c:pt idx="19">
                  <c:v>1.05</c:v>
                </c:pt>
                <c:pt idx="20">
                  <c:v>2</c:v>
                </c:pt>
                <c:pt idx="21">
                  <c:v>1.35</c:v>
                </c:pt>
                <c:pt idx="22">
                  <c:v>2.0699999999999998</c:v>
                </c:pt>
                <c:pt idx="23">
                  <c:v>1.5</c:v>
                </c:pt>
                <c:pt idx="24">
                  <c:v>0.99</c:v>
                </c:pt>
                <c:pt idx="25">
                  <c:v>1.85</c:v>
                </c:pt>
                <c:pt idx="26">
                  <c:v>2.1</c:v>
                </c:pt>
                <c:pt idx="27">
                  <c:v>1.05</c:v>
                </c:pt>
                <c:pt idx="28">
                  <c:v>2.2000000000000002</c:v>
                </c:pt>
                <c:pt idx="29">
                  <c:v>1.7</c:v>
                </c:pt>
                <c:pt idx="30">
                  <c:v>1.94</c:v>
                </c:pt>
                <c:pt idx="31">
                  <c:v>2.2999999999999998</c:v>
                </c:pt>
                <c:pt idx="32">
                  <c:v>1.99</c:v>
                </c:pt>
                <c:pt idx="33">
                  <c:v>2.0699999999999998</c:v>
                </c:pt>
                <c:pt idx="34">
                  <c:v>1.8</c:v>
                </c:pt>
                <c:pt idx="35">
                  <c:v>2.25</c:v>
                </c:pt>
                <c:pt idx="36">
                  <c:v>1.6</c:v>
                </c:pt>
                <c:pt idx="37">
                  <c:v>1.67</c:v>
                </c:pt>
                <c:pt idx="38">
                  <c:v>1.52</c:v>
                </c:pt>
                <c:pt idx="39">
                  <c:v>2.5</c:v>
                </c:pt>
                <c:pt idx="40">
                  <c:v>2</c:v>
                </c:pt>
                <c:pt idx="41">
                  <c:v>1.9</c:v>
                </c:pt>
                <c:pt idx="42">
                  <c:v>1.49</c:v>
                </c:pt>
                <c:pt idx="43">
                  <c:v>1.51</c:v>
                </c:pt>
                <c:pt idx="44">
                  <c:v>1</c:v>
                </c:pt>
                <c:pt idx="45">
                  <c:v>1.1000000000000001</c:v>
                </c:pt>
                <c:pt idx="46">
                  <c:v>2</c:v>
                </c:pt>
                <c:pt idx="47">
                  <c:v>2.4900000000000002</c:v>
                </c:pt>
                <c:pt idx="48">
                  <c:v>1.9</c:v>
                </c:pt>
                <c:pt idx="49">
                  <c:v>1.5</c:v>
                </c:pt>
                <c:pt idx="50">
                  <c:v>2.2000000000000002</c:v>
                </c:pt>
                <c:pt idx="51">
                  <c:v>1.44</c:v>
                </c:pt>
                <c:pt idx="52">
                  <c:v>2.1</c:v>
                </c:pt>
                <c:pt idx="53">
                  <c:v>2</c:v>
                </c:pt>
                <c:pt idx="54">
                  <c:v>2.2000000000000002</c:v>
                </c:pt>
                <c:pt idx="55">
                  <c:v>1.4</c:v>
                </c:pt>
                <c:pt idx="56">
                  <c:v>1.85</c:v>
                </c:pt>
                <c:pt idx="57">
                  <c:v>2.2000000000000002</c:v>
                </c:pt>
                <c:pt idx="58">
                  <c:v>2.4</c:v>
                </c:pt>
                <c:pt idx="59">
                  <c:v>1.95</c:v>
                </c:pt>
                <c:pt idx="60">
                  <c:v>1.39</c:v>
                </c:pt>
                <c:pt idx="61">
                  <c:v>2.4</c:v>
                </c:pt>
                <c:pt idx="62">
                  <c:v>1.1499999999999999</c:v>
                </c:pt>
                <c:pt idx="63">
                  <c:v>0.94</c:v>
                </c:pt>
                <c:pt idx="64">
                  <c:v>2.5</c:v>
                </c:pt>
                <c:pt idx="65">
                  <c:v>1.6</c:v>
                </c:pt>
                <c:pt idx="66">
                  <c:v>1.8</c:v>
                </c:pt>
                <c:pt idx="67">
                  <c:v>1.9</c:v>
                </c:pt>
                <c:pt idx="68">
                  <c:v>1.63</c:v>
                </c:pt>
                <c:pt idx="69">
                  <c:v>2</c:v>
                </c:pt>
                <c:pt idx="70">
                  <c:v>1.08</c:v>
                </c:pt>
                <c:pt idx="71">
                  <c:v>1.9</c:v>
                </c:pt>
                <c:pt idx="72">
                  <c:v>2.2999999999999998</c:v>
                </c:pt>
                <c:pt idx="73">
                  <c:v>1.41</c:v>
                </c:pt>
                <c:pt idx="74">
                  <c:v>1.9</c:v>
                </c:pt>
                <c:pt idx="75">
                  <c:v>1.6</c:v>
                </c:pt>
                <c:pt idx="76">
                  <c:v>2.4</c:v>
                </c:pt>
                <c:pt idx="77">
                  <c:v>1.8</c:v>
                </c:pt>
                <c:pt idx="78">
                  <c:v>1.3</c:v>
                </c:pt>
                <c:pt idx="79">
                  <c:v>1.9</c:v>
                </c:pt>
                <c:pt idx="80">
                  <c:v>2.2000000000000002</c:v>
                </c:pt>
                <c:pt idx="81">
                  <c:v>1.6</c:v>
                </c:pt>
                <c:pt idx="82">
                  <c:v>1.7</c:v>
                </c:pt>
                <c:pt idx="83">
                  <c:v>2.1</c:v>
                </c:pt>
                <c:pt idx="84">
                  <c:v>2</c:v>
                </c:pt>
                <c:pt idx="85">
                  <c:v>1.75</c:v>
                </c:pt>
                <c:pt idx="86">
                  <c:v>2.2999999999999998</c:v>
                </c:pt>
                <c:pt idx="87">
                  <c:v>2.5</c:v>
                </c:pt>
                <c:pt idx="88">
                  <c:v>1.86</c:v>
                </c:pt>
                <c:pt idx="89">
                  <c:v>1.87</c:v>
                </c:pt>
                <c:pt idx="90">
                  <c:v>1.94</c:v>
                </c:pt>
                <c:pt idx="91">
                  <c:v>2.4</c:v>
                </c:pt>
                <c:pt idx="92">
                  <c:v>2.5</c:v>
                </c:pt>
                <c:pt idx="93">
                  <c:v>2.04</c:v>
                </c:pt>
                <c:pt idx="94">
                  <c:v>1.6</c:v>
                </c:pt>
                <c:pt idx="95">
                  <c:v>1.75</c:v>
                </c:pt>
                <c:pt idx="96">
                  <c:v>1.8</c:v>
                </c:pt>
                <c:pt idx="97">
                  <c:v>2</c:v>
                </c:pt>
                <c:pt idx="98">
                  <c:v>2</c:v>
                </c:pt>
                <c:pt idx="99">
                  <c:v>2</c:v>
                </c:pt>
                <c:pt idx="100">
                  <c:v>2</c:v>
                </c:pt>
                <c:pt idx="101">
                  <c:v>2.2000000000000002</c:v>
                </c:pt>
                <c:pt idx="102">
                  <c:v>1.55</c:v>
                </c:pt>
                <c:pt idx="103">
                  <c:v>2.5</c:v>
                </c:pt>
                <c:pt idx="104">
                  <c:v>1.6</c:v>
                </c:pt>
                <c:pt idx="105">
                  <c:v>1.5</c:v>
                </c:pt>
                <c:pt idx="106">
                  <c:v>1.9</c:v>
                </c:pt>
                <c:pt idx="107">
                  <c:v>1.8</c:v>
                </c:pt>
                <c:pt idx="108">
                  <c:v>2.2999999999999998</c:v>
                </c:pt>
                <c:pt idx="109">
                  <c:v>1.6</c:v>
                </c:pt>
                <c:pt idx="110">
                  <c:v>1.75</c:v>
                </c:pt>
                <c:pt idx="111">
                  <c:v>2</c:v>
                </c:pt>
                <c:pt idx="112">
                  <c:v>1.75</c:v>
                </c:pt>
                <c:pt idx="113">
                  <c:v>2</c:v>
                </c:pt>
                <c:pt idx="114">
                  <c:v>2.1</c:v>
                </c:pt>
                <c:pt idx="115">
                  <c:v>1.86</c:v>
                </c:pt>
                <c:pt idx="116">
                  <c:v>2.1</c:v>
                </c:pt>
                <c:pt idx="117">
                  <c:v>1.8</c:v>
                </c:pt>
                <c:pt idx="118">
                  <c:v>1.8</c:v>
                </c:pt>
                <c:pt idx="119">
                  <c:v>2.15</c:v>
                </c:pt>
                <c:pt idx="120">
                  <c:v>2</c:v>
                </c:pt>
                <c:pt idx="121">
                  <c:v>1.54</c:v>
                </c:pt>
                <c:pt idx="122">
                  <c:v>2.15</c:v>
                </c:pt>
                <c:pt idx="123">
                  <c:v>1.76</c:v>
                </c:pt>
                <c:pt idx="124">
                  <c:v>1.99</c:v>
                </c:pt>
                <c:pt idx="125">
                  <c:v>1.8</c:v>
                </c:pt>
                <c:pt idx="126">
                  <c:v>1.8</c:v>
                </c:pt>
                <c:pt idx="127">
                  <c:v>2</c:v>
                </c:pt>
                <c:pt idx="128">
                  <c:v>2.4</c:v>
                </c:pt>
                <c:pt idx="129">
                  <c:v>1.5</c:v>
                </c:pt>
                <c:pt idx="130">
                  <c:v>2.35</c:v>
                </c:pt>
                <c:pt idx="131">
                  <c:v>1.95</c:v>
                </c:pt>
                <c:pt idx="132">
                  <c:v>2</c:v>
                </c:pt>
                <c:pt idx="133">
                  <c:v>1.55</c:v>
                </c:pt>
                <c:pt idx="134">
                  <c:v>2.1</c:v>
                </c:pt>
                <c:pt idx="135">
                  <c:v>2.5</c:v>
                </c:pt>
                <c:pt idx="136">
                  <c:v>1.6</c:v>
                </c:pt>
                <c:pt idx="137">
                  <c:v>1.5</c:v>
                </c:pt>
                <c:pt idx="138">
                  <c:v>1.75</c:v>
                </c:pt>
                <c:pt idx="139">
                  <c:v>1.8</c:v>
                </c:pt>
                <c:pt idx="140">
                  <c:v>2.2999999999999998</c:v>
                </c:pt>
                <c:pt idx="141">
                  <c:v>1.3</c:v>
                </c:pt>
                <c:pt idx="142">
                  <c:v>2</c:v>
                </c:pt>
                <c:pt idx="143">
                  <c:v>2</c:v>
                </c:pt>
                <c:pt idx="144">
                  <c:v>1.73</c:v>
                </c:pt>
                <c:pt idx="145">
                  <c:v>1.79</c:v>
                </c:pt>
                <c:pt idx="146">
                  <c:v>1.54</c:v>
                </c:pt>
                <c:pt idx="147">
                  <c:v>2.4</c:v>
                </c:pt>
                <c:pt idx="148">
                  <c:v>1.9</c:v>
                </c:pt>
                <c:pt idx="149">
                  <c:v>1.8</c:v>
                </c:pt>
                <c:pt idx="150">
                  <c:v>1.24</c:v>
                </c:pt>
                <c:pt idx="151">
                  <c:v>1.9</c:v>
                </c:pt>
                <c:pt idx="152">
                  <c:v>2</c:v>
                </c:pt>
                <c:pt idx="153">
                  <c:v>1.7</c:v>
                </c:pt>
                <c:pt idx="154">
                  <c:v>1.94</c:v>
                </c:pt>
                <c:pt idx="155">
                  <c:v>1.8</c:v>
                </c:pt>
                <c:pt idx="156">
                  <c:v>1.1299999999999999</c:v>
                </c:pt>
                <c:pt idx="157">
                  <c:v>2.1</c:v>
                </c:pt>
                <c:pt idx="158">
                  <c:v>1.3</c:v>
                </c:pt>
                <c:pt idx="159">
                  <c:v>1.95</c:v>
                </c:pt>
                <c:pt idx="160">
                  <c:v>1.8</c:v>
                </c:pt>
                <c:pt idx="161">
                  <c:v>1.3</c:v>
                </c:pt>
                <c:pt idx="162">
                  <c:v>1.7</c:v>
                </c:pt>
                <c:pt idx="163">
                  <c:v>2.1</c:v>
                </c:pt>
                <c:pt idx="164">
                  <c:v>1.8</c:v>
                </c:pt>
                <c:pt idx="165">
                  <c:v>2.5</c:v>
                </c:pt>
                <c:pt idx="166">
                  <c:v>1.32</c:v>
                </c:pt>
                <c:pt idx="167">
                  <c:v>1.3</c:v>
                </c:pt>
                <c:pt idx="168">
                  <c:v>1.6</c:v>
                </c:pt>
                <c:pt idx="169">
                  <c:v>1.7</c:v>
                </c:pt>
                <c:pt idx="170">
                  <c:v>2.2999999999999998</c:v>
                </c:pt>
                <c:pt idx="171">
                  <c:v>1.48</c:v>
                </c:pt>
                <c:pt idx="172">
                  <c:v>1.8</c:v>
                </c:pt>
                <c:pt idx="173">
                  <c:v>2</c:v>
                </c:pt>
                <c:pt idx="174">
                  <c:v>1.6</c:v>
                </c:pt>
                <c:pt idx="175">
                  <c:v>2</c:v>
                </c:pt>
                <c:pt idx="176">
                  <c:v>2.2000000000000002</c:v>
                </c:pt>
                <c:pt idx="177">
                  <c:v>2.1</c:v>
                </c:pt>
                <c:pt idx="178">
                  <c:v>1.8</c:v>
                </c:pt>
                <c:pt idx="179">
                  <c:v>2.2999999999999998</c:v>
                </c:pt>
                <c:pt idx="180">
                  <c:v>1.03</c:v>
                </c:pt>
                <c:pt idx="181">
                  <c:v>1.55</c:v>
                </c:pt>
                <c:pt idx="182">
                  <c:v>1.9</c:v>
                </c:pt>
                <c:pt idx="183">
                  <c:v>1.1200000000000001</c:v>
                </c:pt>
                <c:pt idx="184">
                  <c:v>2.1</c:v>
                </c:pt>
                <c:pt idx="185">
                  <c:v>1.78</c:v>
                </c:pt>
                <c:pt idx="186">
                  <c:v>2.4</c:v>
                </c:pt>
                <c:pt idx="187">
                  <c:v>1.2</c:v>
                </c:pt>
                <c:pt idx="188">
                  <c:v>1.89</c:v>
                </c:pt>
                <c:pt idx="189">
                  <c:v>1.85</c:v>
                </c:pt>
                <c:pt idx="190">
                  <c:v>2.2999999999999998</c:v>
                </c:pt>
                <c:pt idx="191">
                  <c:v>2</c:v>
                </c:pt>
                <c:pt idx="192">
                  <c:v>2.41</c:v>
                </c:pt>
                <c:pt idx="193">
                  <c:v>1.4</c:v>
                </c:pt>
                <c:pt idx="194">
                  <c:v>1.95</c:v>
                </c:pt>
                <c:pt idx="195">
                  <c:v>2.33</c:v>
                </c:pt>
                <c:pt idx="196">
                  <c:v>1.9</c:v>
                </c:pt>
                <c:pt idx="197">
                  <c:v>1.9</c:v>
                </c:pt>
                <c:pt idx="198">
                  <c:v>2.2999999999999998</c:v>
                </c:pt>
                <c:pt idx="199">
                  <c:v>1.59</c:v>
                </c:pt>
                <c:pt idx="200">
                  <c:v>2.2000000000000002</c:v>
                </c:pt>
                <c:pt idx="201">
                  <c:v>2.2000000000000002</c:v>
                </c:pt>
                <c:pt idx="202">
                  <c:v>1.85</c:v>
                </c:pt>
                <c:pt idx="203">
                  <c:v>1.84</c:v>
                </c:pt>
                <c:pt idx="204">
                  <c:v>2</c:v>
                </c:pt>
                <c:pt idx="205">
                  <c:v>2</c:v>
                </c:pt>
                <c:pt idx="206">
                  <c:v>2.2000000000000002</c:v>
                </c:pt>
                <c:pt idx="207">
                  <c:v>1.8</c:v>
                </c:pt>
                <c:pt idx="208">
                  <c:v>1.8</c:v>
                </c:pt>
                <c:pt idx="209">
                  <c:v>1.94</c:v>
                </c:pt>
                <c:pt idx="210">
                  <c:v>1.6</c:v>
                </c:pt>
                <c:pt idx="211">
                  <c:v>2</c:v>
                </c:pt>
                <c:pt idx="212">
                  <c:v>1.2</c:v>
                </c:pt>
                <c:pt idx="213">
                  <c:v>2.4</c:v>
                </c:pt>
                <c:pt idx="214">
                  <c:v>1.81</c:v>
                </c:pt>
                <c:pt idx="215">
                  <c:v>1.1000000000000001</c:v>
                </c:pt>
                <c:pt idx="216">
                  <c:v>2.4</c:v>
                </c:pt>
                <c:pt idx="217">
                  <c:v>1.3</c:v>
                </c:pt>
                <c:pt idx="218">
                  <c:v>2.2999999999999998</c:v>
                </c:pt>
                <c:pt idx="219">
                  <c:v>1.6</c:v>
                </c:pt>
                <c:pt idx="220">
                  <c:v>1.95</c:v>
                </c:pt>
                <c:pt idx="221">
                  <c:v>2.0499999999999998</c:v>
                </c:pt>
                <c:pt idx="222">
                  <c:v>2.4</c:v>
                </c:pt>
                <c:pt idx="223">
                  <c:v>2.31</c:v>
                </c:pt>
                <c:pt idx="224">
                  <c:v>1.8</c:v>
                </c:pt>
                <c:pt idx="225">
                  <c:v>2.2999999999999998</c:v>
                </c:pt>
                <c:pt idx="226">
                  <c:v>0.99</c:v>
                </c:pt>
                <c:pt idx="227">
                  <c:v>1.5</c:v>
                </c:pt>
                <c:pt idx="228">
                  <c:v>1.9</c:v>
                </c:pt>
                <c:pt idx="229">
                  <c:v>1.7</c:v>
                </c:pt>
                <c:pt idx="230">
                  <c:v>1.9</c:v>
                </c:pt>
                <c:pt idx="231">
                  <c:v>1.5</c:v>
                </c:pt>
                <c:pt idx="232">
                  <c:v>1.6</c:v>
                </c:pt>
                <c:pt idx="233">
                  <c:v>1.5</c:v>
                </c:pt>
                <c:pt idx="234">
                  <c:v>1.49</c:v>
                </c:pt>
                <c:pt idx="235">
                  <c:v>2</c:v>
                </c:pt>
                <c:pt idx="236">
                  <c:v>1.3</c:v>
                </c:pt>
                <c:pt idx="237">
                  <c:v>2.0099999999999998</c:v>
                </c:pt>
                <c:pt idx="238">
                  <c:v>2.04</c:v>
                </c:pt>
                <c:pt idx="239">
                  <c:v>2.33</c:v>
                </c:pt>
                <c:pt idx="240">
                  <c:v>1.7</c:v>
                </c:pt>
                <c:pt idx="241">
                  <c:v>1.8</c:v>
                </c:pt>
                <c:pt idx="242">
                  <c:v>0.97</c:v>
                </c:pt>
                <c:pt idx="243">
                  <c:v>2</c:v>
                </c:pt>
                <c:pt idx="244">
                  <c:v>2</c:v>
                </c:pt>
                <c:pt idx="245">
                  <c:v>1.1000000000000001</c:v>
                </c:pt>
                <c:pt idx="246">
                  <c:v>1.25</c:v>
                </c:pt>
                <c:pt idx="247">
                  <c:v>1.6</c:v>
                </c:pt>
                <c:pt idx="248">
                  <c:v>1.85</c:v>
                </c:pt>
                <c:pt idx="249">
                  <c:v>1.2</c:v>
                </c:pt>
                <c:pt idx="250">
                  <c:v>1.95</c:v>
                </c:pt>
              </c:numCache>
            </c:numRef>
          </c:xVal>
          <c:yVal>
            <c:numRef>
              <c:f>par_valuesC_250A_250!$R$2:$R$252</c:f>
              <c:numCache>
                <c:formatCode>General</c:formatCode>
                <c:ptCount val="251"/>
                <c:pt idx="0">
                  <c:v>-0.41746</c:v>
                </c:pt>
                <c:pt idx="1">
                  <c:v>-0.30819299999999999</c:v>
                </c:pt>
                <c:pt idx="2">
                  <c:v>-0.28580800000000001</c:v>
                </c:pt>
                <c:pt idx="3">
                  <c:v>-0.45880199999999999</c:v>
                </c:pt>
                <c:pt idx="4">
                  <c:v>-0.43398100000000001</c:v>
                </c:pt>
                <c:pt idx="5">
                  <c:v>-0.43238799999999999</c:v>
                </c:pt>
                <c:pt idx="6">
                  <c:v>-0.41266999999999998</c:v>
                </c:pt>
                <c:pt idx="7">
                  <c:v>-0.17968000000000001</c:v>
                </c:pt>
                <c:pt idx="8">
                  <c:v>-0.48808600000000002</c:v>
                </c:pt>
                <c:pt idx="9">
                  <c:v>-0.45921299999999998</c:v>
                </c:pt>
                <c:pt idx="10">
                  <c:v>-0.22873099999999999</c:v>
                </c:pt>
                <c:pt idx="11">
                  <c:v>-0.33896900000000002</c:v>
                </c:pt>
                <c:pt idx="12">
                  <c:v>-0.26417800000000002</c:v>
                </c:pt>
                <c:pt idx="13">
                  <c:v>-0.26783899999999999</c:v>
                </c:pt>
                <c:pt idx="14">
                  <c:v>-0.32451099999999999</c:v>
                </c:pt>
                <c:pt idx="15">
                  <c:v>-0.37782700000000002</c:v>
                </c:pt>
                <c:pt idx="16">
                  <c:v>-0.16694899999999999</c:v>
                </c:pt>
                <c:pt idx="17">
                  <c:v>-0.270673</c:v>
                </c:pt>
                <c:pt idx="18">
                  <c:v>-0.29218699999999997</c:v>
                </c:pt>
                <c:pt idx="19">
                  <c:v>-0.42015999999999998</c:v>
                </c:pt>
                <c:pt idx="20">
                  <c:v>-0.32431100000000002</c:v>
                </c:pt>
                <c:pt idx="21">
                  <c:v>-0.33011499999999999</c:v>
                </c:pt>
                <c:pt idx="22">
                  <c:v>-0.24115200000000001</c:v>
                </c:pt>
                <c:pt idx="23">
                  <c:v>-0.35635499999999998</c:v>
                </c:pt>
                <c:pt idx="24">
                  <c:v>-0.232992</c:v>
                </c:pt>
                <c:pt idx="25">
                  <c:v>-0.35777500000000001</c:v>
                </c:pt>
                <c:pt idx="26">
                  <c:v>-0.34474500000000002</c:v>
                </c:pt>
                <c:pt idx="27">
                  <c:v>-0.41555999999999998</c:v>
                </c:pt>
                <c:pt idx="28">
                  <c:v>-0.42167199999999999</c:v>
                </c:pt>
                <c:pt idx="29">
                  <c:v>-0.34517399999999998</c:v>
                </c:pt>
                <c:pt idx="30">
                  <c:v>-0.31613400000000003</c:v>
                </c:pt>
                <c:pt idx="31">
                  <c:v>-0.38948100000000002</c:v>
                </c:pt>
                <c:pt idx="32">
                  <c:v>-0.35302600000000001</c:v>
                </c:pt>
                <c:pt idx="33">
                  <c:v>-0.37148199999999998</c:v>
                </c:pt>
                <c:pt idx="34">
                  <c:v>-0.32117699999999999</c:v>
                </c:pt>
                <c:pt idx="35">
                  <c:v>-0.13730400000000001</c:v>
                </c:pt>
                <c:pt idx="36">
                  <c:v>-0.384357</c:v>
                </c:pt>
                <c:pt idx="37">
                  <c:v>-0.37479899999999999</c:v>
                </c:pt>
                <c:pt idx="38">
                  <c:v>-0.37858199999999997</c:v>
                </c:pt>
                <c:pt idx="39">
                  <c:v>-0.39407399999999998</c:v>
                </c:pt>
                <c:pt idx="40">
                  <c:v>-0.42077399999999998</c:v>
                </c:pt>
                <c:pt idx="41">
                  <c:v>-0.442218</c:v>
                </c:pt>
                <c:pt idx="42">
                  <c:v>-0.34323300000000001</c:v>
                </c:pt>
                <c:pt idx="43">
                  <c:v>-0.33329199999999998</c:v>
                </c:pt>
                <c:pt idx="44">
                  <c:v>-0.31638300000000003</c:v>
                </c:pt>
                <c:pt idx="45">
                  <c:v>-0.40604299999999999</c:v>
                </c:pt>
                <c:pt idx="46">
                  <c:v>-0.389741</c:v>
                </c:pt>
                <c:pt idx="47">
                  <c:v>-0.35544300000000001</c:v>
                </c:pt>
                <c:pt idx="48">
                  <c:v>-0.36826399999999998</c:v>
                </c:pt>
                <c:pt idx="49">
                  <c:v>-0.33299899999999999</c:v>
                </c:pt>
                <c:pt idx="50">
                  <c:v>-0.24246000000000001</c:v>
                </c:pt>
                <c:pt idx="51">
                  <c:v>-0.115174</c:v>
                </c:pt>
                <c:pt idx="52">
                  <c:v>-0.356155</c:v>
                </c:pt>
                <c:pt idx="53">
                  <c:v>-0.373164</c:v>
                </c:pt>
                <c:pt idx="54">
                  <c:v>-0.12857399999999999</c:v>
                </c:pt>
                <c:pt idx="55">
                  <c:v>-0.43246800000000002</c:v>
                </c:pt>
                <c:pt idx="56">
                  <c:v>-0.37381399999999998</c:v>
                </c:pt>
                <c:pt idx="57">
                  <c:v>-0.28514499999999998</c:v>
                </c:pt>
                <c:pt idx="58">
                  <c:v>-0.33989200000000003</c:v>
                </c:pt>
                <c:pt idx="59">
                  <c:v>-0.36825400000000003</c:v>
                </c:pt>
                <c:pt idx="60">
                  <c:v>-0.40276499999999998</c:v>
                </c:pt>
                <c:pt idx="61">
                  <c:v>-0.34767100000000001</c:v>
                </c:pt>
                <c:pt idx="62">
                  <c:v>-0.38172099999999998</c:v>
                </c:pt>
                <c:pt idx="63">
                  <c:v>-0.36231400000000002</c:v>
                </c:pt>
                <c:pt idx="64">
                  <c:v>-0.32565300000000003</c:v>
                </c:pt>
                <c:pt idx="65">
                  <c:v>-0.33248100000000003</c:v>
                </c:pt>
                <c:pt idx="66">
                  <c:v>-0.35531699999999999</c:v>
                </c:pt>
                <c:pt idx="67">
                  <c:v>-0.42647200000000002</c:v>
                </c:pt>
                <c:pt idx="68">
                  <c:v>-0.40979599999999999</c:v>
                </c:pt>
                <c:pt idx="69">
                  <c:v>-0.25198300000000001</c:v>
                </c:pt>
                <c:pt idx="70">
                  <c:v>-0.39983200000000002</c:v>
                </c:pt>
                <c:pt idx="71">
                  <c:v>-0.35578300000000002</c:v>
                </c:pt>
                <c:pt idx="72">
                  <c:v>-0.29972599999999999</c:v>
                </c:pt>
                <c:pt idx="73">
                  <c:v>-0.44779600000000003</c:v>
                </c:pt>
                <c:pt idx="74">
                  <c:v>-0.28920899999999999</c:v>
                </c:pt>
                <c:pt idx="75">
                  <c:v>-0.23766999999999999</c:v>
                </c:pt>
                <c:pt idx="76">
                  <c:v>-0.33519300000000002</c:v>
                </c:pt>
                <c:pt idx="77">
                  <c:v>-0.14362</c:v>
                </c:pt>
                <c:pt idx="78">
                  <c:v>-0.54548600000000003</c:v>
                </c:pt>
                <c:pt idx="79">
                  <c:v>-0.38091700000000001</c:v>
                </c:pt>
                <c:pt idx="80">
                  <c:v>-0.40640799999999999</c:v>
                </c:pt>
                <c:pt idx="81">
                  <c:v>-0.40161999999999998</c:v>
                </c:pt>
                <c:pt idx="82">
                  <c:v>-0.342615</c:v>
                </c:pt>
                <c:pt idx="83">
                  <c:v>-0.259104</c:v>
                </c:pt>
                <c:pt idx="84">
                  <c:v>-0.343885</c:v>
                </c:pt>
                <c:pt idx="85">
                  <c:v>-0.28230100000000002</c:v>
                </c:pt>
                <c:pt idx="86">
                  <c:v>-0.349719</c:v>
                </c:pt>
                <c:pt idx="87">
                  <c:v>-0.38489000000000001</c:v>
                </c:pt>
                <c:pt idx="88">
                  <c:v>-0.31727699999999998</c:v>
                </c:pt>
                <c:pt idx="89">
                  <c:v>-0.38566400000000001</c:v>
                </c:pt>
                <c:pt idx="90">
                  <c:v>-0.38235000000000002</c:v>
                </c:pt>
                <c:pt idx="91">
                  <c:v>-0.38165399999999999</c:v>
                </c:pt>
                <c:pt idx="92">
                  <c:v>-0.41508600000000001</c:v>
                </c:pt>
                <c:pt idx="93">
                  <c:v>-0.31396299999999999</c:v>
                </c:pt>
                <c:pt idx="94">
                  <c:v>-0.33200400000000002</c:v>
                </c:pt>
                <c:pt idx="95">
                  <c:v>-0.26466800000000001</c:v>
                </c:pt>
                <c:pt idx="96">
                  <c:v>-0.37583699999999998</c:v>
                </c:pt>
                <c:pt idx="97">
                  <c:v>-0.26789200000000002</c:v>
                </c:pt>
                <c:pt idx="98">
                  <c:v>-0.25598399999999999</c:v>
                </c:pt>
                <c:pt idx="99">
                  <c:v>-0.32560899999999998</c:v>
                </c:pt>
                <c:pt idx="100">
                  <c:v>-0.36501899999999998</c:v>
                </c:pt>
                <c:pt idx="101">
                  <c:v>-0.35943599999999998</c:v>
                </c:pt>
                <c:pt idx="102">
                  <c:v>-0.29661300000000002</c:v>
                </c:pt>
                <c:pt idx="103">
                  <c:v>-0.15359999999999999</c:v>
                </c:pt>
                <c:pt idx="104">
                  <c:v>-0.48846200000000001</c:v>
                </c:pt>
                <c:pt idx="105">
                  <c:v>-0.341584</c:v>
                </c:pt>
                <c:pt idx="106">
                  <c:v>-0.36044100000000001</c:v>
                </c:pt>
                <c:pt idx="107">
                  <c:v>-0.41085500000000003</c:v>
                </c:pt>
                <c:pt idx="108">
                  <c:v>-0.36877500000000002</c:v>
                </c:pt>
                <c:pt idx="109">
                  <c:v>-0.33438899999999999</c:v>
                </c:pt>
                <c:pt idx="110">
                  <c:v>-0.28967300000000001</c:v>
                </c:pt>
                <c:pt idx="111">
                  <c:v>-0.36558600000000002</c:v>
                </c:pt>
                <c:pt idx="112">
                  <c:v>-0.36053200000000002</c:v>
                </c:pt>
                <c:pt idx="113">
                  <c:v>-0.21884100000000001</c:v>
                </c:pt>
                <c:pt idx="114">
                  <c:v>-0.27460800000000002</c:v>
                </c:pt>
                <c:pt idx="115">
                  <c:v>-0.28839500000000001</c:v>
                </c:pt>
                <c:pt idx="116">
                  <c:v>-0.25200699999999998</c:v>
                </c:pt>
                <c:pt idx="117">
                  <c:v>-0.28257900000000002</c:v>
                </c:pt>
                <c:pt idx="118">
                  <c:v>-0.346252</c:v>
                </c:pt>
                <c:pt idx="119">
                  <c:v>-0.26340200000000003</c:v>
                </c:pt>
                <c:pt idx="120">
                  <c:v>-0.32846999999999998</c:v>
                </c:pt>
                <c:pt idx="121">
                  <c:v>-0.44211400000000001</c:v>
                </c:pt>
                <c:pt idx="122">
                  <c:v>-0.31332300000000002</c:v>
                </c:pt>
                <c:pt idx="123">
                  <c:v>-0.125388</c:v>
                </c:pt>
                <c:pt idx="124">
                  <c:v>-0.207487</c:v>
                </c:pt>
                <c:pt idx="125">
                  <c:v>-0.43094900000000003</c:v>
                </c:pt>
                <c:pt idx="126">
                  <c:v>-0.34509699999999999</c:v>
                </c:pt>
                <c:pt idx="127">
                  <c:v>-0.282947</c:v>
                </c:pt>
                <c:pt idx="128">
                  <c:v>-0.27759899999999998</c:v>
                </c:pt>
                <c:pt idx="129">
                  <c:v>-0.18374599999999999</c:v>
                </c:pt>
                <c:pt idx="130">
                  <c:v>-0.34621600000000002</c:v>
                </c:pt>
                <c:pt idx="131">
                  <c:v>-0.34633000000000003</c:v>
                </c:pt>
                <c:pt idx="132">
                  <c:v>-0.22947600000000001</c:v>
                </c:pt>
                <c:pt idx="133">
                  <c:v>-0.39170899999999997</c:v>
                </c:pt>
                <c:pt idx="134">
                  <c:v>-0.35977700000000001</c:v>
                </c:pt>
                <c:pt idx="135">
                  <c:v>-0.23718700000000001</c:v>
                </c:pt>
                <c:pt idx="136">
                  <c:v>-0.32768799999999998</c:v>
                </c:pt>
                <c:pt idx="137">
                  <c:v>-0.19469900000000001</c:v>
                </c:pt>
                <c:pt idx="138">
                  <c:v>-0.35868699999999998</c:v>
                </c:pt>
                <c:pt idx="139">
                  <c:v>-0.32038899999999998</c:v>
                </c:pt>
                <c:pt idx="140">
                  <c:v>-0.355736</c:v>
                </c:pt>
                <c:pt idx="141">
                  <c:v>-0.40239000000000003</c:v>
                </c:pt>
                <c:pt idx="142">
                  <c:v>-0.39402999999999999</c:v>
                </c:pt>
                <c:pt idx="143">
                  <c:v>-0.420294</c:v>
                </c:pt>
                <c:pt idx="144">
                  <c:v>-0.45439499999999999</c:v>
                </c:pt>
                <c:pt idx="145">
                  <c:v>-0.24343000000000001</c:v>
                </c:pt>
                <c:pt idx="146">
                  <c:v>-0.34377200000000002</c:v>
                </c:pt>
                <c:pt idx="147">
                  <c:v>-0.34973300000000002</c:v>
                </c:pt>
                <c:pt idx="148">
                  <c:v>-0.32322099999999998</c:v>
                </c:pt>
                <c:pt idx="149">
                  <c:v>-0.380056</c:v>
                </c:pt>
                <c:pt idx="150">
                  <c:v>-0.33795599999999998</c:v>
                </c:pt>
                <c:pt idx="151">
                  <c:v>-0.47031099999999998</c:v>
                </c:pt>
                <c:pt idx="152">
                  <c:v>-0.40775800000000001</c:v>
                </c:pt>
                <c:pt idx="153">
                  <c:v>-0.56754300000000002</c:v>
                </c:pt>
                <c:pt idx="154">
                  <c:v>-0.35374899999999998</c:v>
                </c:pt>
                <c:pt idx="155">
                  <c:v>-0.29647600000000002</c:v>
                </c:pt>
                <c:pt idx="156">
                  <c:v>-0.34945900000000002</c:v>
                </c:pt>
                <c:pt idx="157">
                  <c:v>-0.34975400000000001</c:v>
                </c:pt>
                <c:pt idx="158">
                  <c:v>-0.295709</c:v>
                </c:pt>
                <c:pt idx="159">
                  <c:v>-0.366203</c:v>
                </c:pt>
                <c:pt idx="160">
                  <c:v>-0.35807</c:v>
                </c:pt>
                <c:pt idx="161">
                  <c:v>-0.44734000000000002</c:v>
                </c:pt>
                <c:pt idx="162">
                  <c:v>-0.43881100000000001</c:v>
                </c:pt>
                <c:pt idx="163">
                  <c:v>-0.30407299999999998</c:v>
                </c:pt>
                <c:pt idx="164">
                  <c:v>-0.40249099999999999</c:v>
                </c:pt>
                <c:pt idx="165">
                  <c:v>-0.28449000000000002</c:v>
                </c:pt>
                <c:pt idx="166">
                  <c:v>-0.48149399999999998</c:v>
                </c:pt>
                <c:pt idx="167">
                  <c:v>-0.44614500000000001</c:v>
                </c:pt>
                <c:pt idx="168">
                  <c:v>-0.13774400000000001</c:v>
                </c:pt>
                <c:pt idx="169">
                  <c:v>-0.35388900000000001</c:v>
                </c:pt>
                <c:pt idx="170">
                  <c:v>-0.339333</c:v>
                </c:pt>
                <c:pt idx="171">
                  <c:v>-0.32751400000000003</c:v>
                </c:pt>
                <c:pt idx="172">
                  <c:v>-0.40518500000000002</c:v>
                </c:pt>
                <c:pt idx="173">
                  <c:v>-0.38764500000000002</c:v>
                </c:pt>
                <c:pt idx="174">
                  <c:v>-0.301178</c:v>
                </c:pt>
                <c:pt idx="175">
                  <c:v>-0.28124300000000002</c:v>
                </c:pt>
                <c:pt idx="176">
                  <c:v>-0.35879899999999998</c:v>
                </c:pt>
                <c:pt idx="177">
                  <c:v>-0.27768599999999999</c:v>
                </c:pt>
                <c:pt idx="178">
                  <c:v>-0.35558800000000002</c:v>
                </c:pt>
                <c:pt idx="179">
                  <c:v>-0.40898000000000001</c:v>
                </c:pt>
                <c:pt idx="180">
                  <c:v>-0.40773500000000001</c:v>
                </c:pt>
                <c:pt idx="181">
                  <c:v>-0.50334500000000004</c:v>
                </c:pt>
                <c:pt idx="182">
                  <c:v>-0.38475700000000002</c:v>
                </c:pt>
                <c:pt idx="183">
                  <c:v>-0.44203100000000001</c:v>
                </c:pt>
                <c:pt idx="184">
                  <c:v>-0.31753700000000001</c:v>
                </c:pt>
                <c:pt idx="185">
                  <c:v>-0.120391</c:v>
                </c:pt>
                <c:pt idx="186">
                  <c:v>-0.32400299999999999</c:v>
                </c:pt>
                <c:pt idx="187">
                  <c:v>-0.44031399999999998</c:v>
                </c:pt>
                <c:pt idx="188">
                  <c:v>-0.30174899999999999</c:v>
                </c:pt>
                <c:pt idx="189">
                  <c:v>-0.384268</c:v>
                </c:pt>
                <c:pt idx="190">
                  <c:v>-0.32759199999999999</c:v>
                </c:pt>
                <c:pt idx="191">
                  <c:v>-0.39678000000000002</c:v>
                </c:pt>
                <c:pt idx="192">
                  <c:v>-0.21868399999999999</c:v>
                </c:pt>
                <c:pt idx="193">
                  <c:v>-0.36985299999999999</c:v>
                </c:pt>
                <c:pt idx="194">
                  <c:v>-0.33486700000000003</c:v>
                </c:pt>
                <c:pt idx="195">
                  <c:v>-0.181614</c:v>
                </c:pt>
                <c:pt idx="196">
                  <c:v>-0.35104800000000003</c:v>
                </c:pt>
                <c:pt idx="197">
                  <c:v>-0.43361499999999997</c:v>
                </c:pt>
                <c:pt idx="198">
                  <c:v>-0.32656299999999999</c:v>
                </c:pt>
                <c:pt idx="199">
                  <c:v>-0.28804800000000003</c:v>
                </c:pt>
                <c:pt idx="200">
                  <c:v>-0.39608900000000002</c:v>
                </c:pt>
                <c:pt idx="201">
                  <c:v>-0.33910600000000002</c:v>
                </c:pt>
                <c:pt idx="202">
                  <c:v>-0.34310400000000002</c:v>
                </c:pt>
                <c:pt idx="203">
                  <c:v>-0.45610699999999998</c:v>
                </c:pt>
                <c:pt idx="204">
                  <c:v>-0.32324000000000003</c:v>
                </c:pt>
                <c:pt idx="205">
                  <c:v>-0.40829900000000002</c:v>
                </c:pt>
                <c:pt idx="206">
                  <c:v>-0.32024900000000001</c:v>
                </c:pt>
                <c:pt idx="207">
                  <c:v>-0.369475</c:v>
                </c:pt>
                <c:pt idx="208">
                  <c:v>-0.30499599999999999</c:v>
                </c:pt>
                <c:pt idx="209">
                  <c:v>-0.33647300000000002</c:v>
                </c:pt>
                <c:pt idx="210">
                  <c:v>-0.315384</c:v>
                </c:pt>
                <c:pt idx="211">
                  <c:v>-0.34178500000000001</c:v>
                </c:pt>
                <c:pt idx="212">
                  <c:v>-0.48358200000000001</c:v>
                </c:pt>
                <c:pt idx="213">
                  <c:v>-0.22204299999999999</c:v>
                </c:pt>
                <c:pt idx="214">
                  <c:v>-0.34197</c:v>
                </c:pt>
                <c:pt idx="215">
                  <c:v>-0.50368000000000002</c:v>
                </c:pt>
                <c:pt idx="216">
                  <c:v>-0.38955400000000001</c:v>
                </c:pt>
                <c:pt idx="217">
                  <c:v>-0.39178600000000002</c:v>
                </c:pt>
                <c:pt idx="218">
                  <c:v>-0.33771400000000001</c:v>
                </c:pt>
                <c:pt idx="219">
                  <c:v>-0.43459500000000001</c:v>
                </c:pt>
                <c:pt idx="220">
                  <c:v>-0.43050699999999997</c:v>
                </c:pt>
                <c:pt idx="221">
                  <c:v>-0.33448800000000001</c:v>
                </c:pt>
                <c:pt idx="222">
                  <c:v>-0.43241000000000002</c:v>
                </c:pt>
                <c:pt idx="223">
                  <c:v>-0.177786</c:v>
                </c:pt>
                <c:pt idx="224">
                  <c:v>-0.48875600000000002</c:v>
                </c:pt>
                <c:pt idx="225">
                  <c:v>-0.32703900000000002</c:v>
                </c:pt>
                <c:pt idx="226">
                  <c:v>-0.47248200000000001</c:v>
                </c:pt>
                <c:pt idx="227">
                  <c:v>-0.43611</c:v>
                </c:pt>
                <c:pt idx="228">
                  <c:v>-0.37690800000000002</c:v>
                </c:pt>
                <c:pt idx="229">
                  <c:v>-0.38955099999999998</c:v>
                </c:pt>
                <c:pt idx="230">
                  <c:v>-0.36587500000000001</c:v>
                </c:pt>
                <c:pt idx="231">
                  <c:v>-0.32700200000000001</c:v>
                </c:pt>
                <c:pt idx="232">
                  <c:v>-0.42908499999999999</c:v>
                </c:pt>
                <c:pt idx="233">
                  <c:v>-0.41422399999999998</c:v>
                </c:pt>
                <c:pt idx="234">
                  <c:v>-0.329237</c:v>
                </c:pt>
                <c:pt idx="235">
                  <c:v>-0.32695200000000002</c:v>
                </c:pt>
                <c:pt idx="236">
                  <c:v>-0.64559699999999998</c:v>
                </c:pt>
                <c:pt idx="237">
                  <c:v>-0.34198200000000001</c:v>
                </c:pt>
                <c:pt idx="238">
                  <c:v>-0.43235400000000002</c:v>
                </c:pt>
                <c:pt idx="239">
                  <c:v>-0.43363499999999999</c:v>
                </c:pt>
                <c:pt idx="240">
                  <c:v>-0.28320299999999998</c:v>
                </c:pt>
                <c:pt idx="241">
                  <c:v>-0.44407000000000002</c:v>
                </c:pt>
                <c:pt idx="242">
                  <c:v>-0.38340400000000002</c:v>
                </c:pt>
                <c:pt idx="243">
                  <c:v>-0.33521800000000002</c:v>
                </c:pt>
                <c:pt idx="244">
                  <c:v>-0.27800799999999998</c:v>
                </c:pt>
                <c:pt idx="245">
                  <c:v>-0.350518</c:v>
                </c:pt>
                <c:pt idx="246">
                  <c:v>-0.40746300000000002</c:v>
                </c:pt>
                <c:pt idx="247">
                  <c:v>-0.37203000000000003</c:v>
                </c:pt>
                <c:pt idx="248">
                  <c:v>-0.29242600000000002</c:v>
                </c:pt>
                <c:pt idx="249">
                  <c:v>-0.41119899999999998</c:v>
                </c:pt>
                <c:pt idx="250">
                  <c:v>-0.39528600000000003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C006-49B5-9F62-4DE9C5127F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0678912"/>
        <c:axId val="190681088"/>
      </c:scatterChart>
      <c:valAx>
        <c:axId val="1906789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90681088"/>
        <c:crosses val="autoZero"/>
        <c:crossBetween val="midCat"/>
      </c:valAx>
      <c:valAx>
        <c:axId val="190681088"/>
        <c:scaling>
          <c:orientation val="minMax"/>
        </c:scaling>
        <c:delete val="0"/>
        <c:axPos val="l"/>
        <c:majorGridlines/>
        <c:minorGridlines>
          <c:spPr>
            <a:ln>
              <a:noFill/>
            </a:ln>
          </c:spPr>
        </c:minorGridlines>
        <c:numFmt formatCode="General" sourceLinked="1"/>
        <c:majorTickMark val="out"/>
        <c:minorTickMark val="none"/>
        <c:tickLblPos val="nextTo"/>
        <c:crossAx val="190678912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par_valuesD_25A_250!$E$1</c:f>
              <c:strCache>
                <c:ptCount val="1"/>
                <c:pt idx="0">
                  <c:v>triangl_cntR</c:v>
                </c:pt>
              </c:strCache>
            </c:strRef>
          </c:tx>
          <c:spPr>
            <a:ln w="28575">
              <a:noFill/>
            </a:ln>
          </c:spPr>
          <c:trendline>
            <c:trendlineType val="linear"/>
            <c:dispRSqr val="0"/>
            <c:dispEq val="0"/>
          </c:trendline>
          <c:xVal>
            <c:numRef>
              <c:f>par_valuesD_25A_250!$B$2:$B$249</c:f>
              <c:numCache>
                <c:formatCode>General</c:formatCode>
                <c:ptCount val="248"/>
                <c:pt idx="0">
                  <c:v>1.75</c:v>
                </c:pt>
                <c:pt idx="1">
                  <c:v>1.99</c:v>
                </c:pt>
                <c:pt idx="2">
                  <c:v>1.9</c:v>
                </c:pt>
                <c:pt idx="3">
                  <c:v>2.2000000000000002</c:v>
                </c:pt>
                <c:pt idx="4">
                  <c:v>2.0699999999999998</c:v>
                </c:pt>
                <c:pt idx="5">
                  <c:v>1.5</c:v>
                </c:pt>
                <c:pt idx="6">
                  <c:v>2.2000000000000002</c:v>
                </c:pt>
                <c:pt idx="7">
                  <c:v>2.5</c:v>
                </c:pt>
                <c:pt idx="8">
                  <c:v>2.35</c:v>
                </c:pt>
                <c:pt idx="9">
                  <c:v>2.35</c:v>
                </c:pt>
                <c:pt idx="10">
                  <c:v>2.2000000000000002</c:v>
                </c:pt>
                <c:pt idx="11">
                  <c:v>1.8</c:v>
                </c:pt>
                <c:pt idx="12">
                  <c:v>2.4</c:v>
                </c:pt>
                <c:pt idx="13">
                  <c:v>1.9</c:v>
                </c:pt>
                <c:pt idx="14">
                  <c:v>2.5</c:v>
                </c:pt>
                <c:pt idx="15">
                  <c:v>1.6</c:v>
                </c:pt>
                <c:pt idx="16">
                  <c:v>1.8</c:v>
                </c:pt>
                <c:pt idx="17">
                  <c:v>1.3</c:v>
                </c:pt>
                <c:pt idx="18">
                  <c:v>2</c:v>
                </c:pt>
                <c:pt idx="19">
                  <c:v>2</c:v>
                </c:pt>
                <c:pt idx="20">
                  <c:v>1.98</c:v>
                </c:pt>
                <c:pt idx="21">
                  <c:v>2</c:v>
                </c:pt>
                <c:pt idx="22">
                  <c:v>2.1</c:v>
                </c:pt>
                <c:pt idx="23">
                  <c:v>1.8</c:v>
                </c:pt>
                <c:pt idx="24">
                  <c:v>2.1</c:v>
                </c:pt>
                <c:pt idx="25">
                  <c:v>1.76</c:v>
                </c:pt>
                <c:pt idx="26">
                  <c:v>2</c:v>
                </c:pt>
                <c:pt idx="27">
                  <c:v>2.4</c:v>
                </c:pt>
                <c:pt idx="28">
                  <c:v>2.4</c:v>
                </c:pt>
                <c:pt idx="29">
                  <c:v>2.1</c:v>
                </c:pt>
                <c:pt idx="30">
                  <c:v>2.5</c:v>
                </c:pt>
                <c:pt idx="31">
                  <c:v>1.6</c:v>
                </c:pt>
                <c:pt idx="32">
                  <c:v>1.86</c:v>
                </c:pt>
                <c:pt idx="33">
                  <c:v>2.1</c:v>
                </c:pt>
                <c:pt idx="34">
                  <c:v>1.5</c:v>
                </c:pt>
                <c:pt idx="35">
                  <c:v>2.2999999999999998</c:v>
                </c:pt>
                <c:pt idx="36">
                  <c:v>1.75</c:v>
                </c:pt>
                <c:pt idx="37">
                  <c:v>1.95</c:v>
                </c:pt>
                <c:pt idx="38">
                  <c:v>1.44</c:v>
                </c:pt>
                <c:pt idx="39">
                  <c:v>1.9</c:v>
                </c:pt>
                <c:pt idx="40">
                  <c:v>2.0099999999999998</c:v>
                </c:pt>
                <c:pt idx="41">
                  <c:v>2.2000000000000002</c:v>
                </c:pt>
                <c:pt idx="42">
                  <c:v>1.7</c:v>
                </c:pt>
                <c:pt idx="43">
                  <c:v>2.33</c:v>
                </c:pt>
                <c:pt idx="44">
                  <c:v>2.1</c:v>
                </c:pt>
                <c:pt idx="45">
                  <c:v>2</c:v>
                </c:pt>
                <c:pt idx="46">
                  <c:v>1.2</c:v>
                </c:pt>
                <c:pt idx="47">
                  <c:v>1.8</c:v>
                </c:pt>
                <c:pt idx="48">
                  <c:v>1.55</c:v>
                </c:pt>
                <c:pt idx="49">
                  <c:v>1.8</c:v>
                </c:pt>
                <c:pt idx="50">
                  <c:v>1.78</c:v>
                </c:pt>
                <c:pt idx="51">
                  <c:v>1.8</c:v>
                </c:pt>
                <c:pt idx="52">
                  <c:v>2.31</c:v>
                </c:pt>
                <c:pt idx="53">
                  <c:v>2</c:v>
                </c:pt>
                <c:pt idx="54">
                  <c:v>1.9</c:v>
                </c:pt>
                <c:pt idx="55">
                  <c:v>1.7</c:v>
                </c:pt>
                <c:pt idx="56">
                  <c:v>2</c:v>
                </c:pt>
                <c:pt idx="57">
                  <c:v>2</c:v>
                </c:pt>
                <c:pt idx="58">
                  <c:v>1.6</c:v>
                </c:pt>
                <c:pt idx="59">
                  <c:v>2.08</c:v>
                </c:pt>
                <c:pt idx="60">
                  <c:v>1.6</c:v>
                </c:pt>
                <c:pt idx="61">
                  <c:v>1.4</c:v>
                </c:pt>
                <c:pt idx="62">
                  <c:v>1.5</c:v>
                </c:pt>
                <c:pt idx="63">
                  <c:v>2</c:v>
                </c:pt>
                <c:pt idx="64">
                  <c:v>1.1299999999999999</c:v>
                </c:pt>
                <c:pt idx="65">
                  <c:v>1.88</c:v>
                </c:pt>
                <c:pt idx="66">
                  <c:v>0.94</c:v>
                </c:pt>
                <c:pt idx="67">
                  <c:v>1.2</c:v>
                </c:pt>
                <c:pt idx="68">
                  <c:v>2</c:v>
                </c:pt>
                <c:pt idx="69">
                  <c:v>1.94</c:v>
                </c:pt>
                <c:pt idx="70">
                  <c:v>2.4900000000000002</c:v>
                </c:pt>
                <c:pt idx="71">
                  <c:v>2.2999999999999998</c:v>
                </c:pt>
                <c:pt idx="72">
                  <c:v>2.5</c:v>
                </c:pt>
                <c:pt idx="73">
                  <c:v>1.79</c:v>
                </c:pt>
                <c:pt idx="74">
                  <c:v>1.84</c:v>
                </c:pt>
                <c:pt idx="75">
                  <c:v>1.1000000000000001</c:v>
                </c:pt>
                <c:pt idx="76">
                  <c:v>1.1499999999999999</c:v>
                </c:pt>
                <c:pt idx="77">
                  <c:v>1.1000000000000001</c:v>
                </c:pt>
                <c:pt idx="78">
                  <c:v>1.41</c:v>
                </c:pt>
                <c:pt idx="79">
                  <c:v>1.7</c:v>
                </c:pt>
                <c:pt idx="80">
                  <c:v>1.3</c:v>
                </c:pt>
                <c:pt idx="81">
                  <c:v>2.2999999999999998</c:v>
                </c:pt>
                <c:pt idx="82">
                  <c:v>1.67</c:v>
                </c:pt>
                <c:pt idx="83">
                  <c:v>2.5</c:v>
                </c:pt>
                <c:pt idx="84">
                  <c:v>1.59</c:v>
                </c:pt>
                <c:pt idx="85">
                  <c:v>2.33</c:v>
                </c:pt>
                <c:pt idx="86">
                  <c:v>1.8</c:v>
                </c:pt>
                <c:pt idx="87">
                  <c:v>1.89</c:v>
                </c:pt>
                <c:pt idx="88">
                  <c:v>2.2999999999999998</c:v>
                </c:pt>
                <c:pt idx="89">
                  <c:v>2.04</c:v>
                </c:pt>
                <c:pt idx="90">
                  <c:v>1.6</c:v>
                </c:pt>
                <c:pt idx="91">
                  <c:v>1.39</c:v>
                </c:pt>
                <c:pt idx="92">
                  <c:v>2.2999999999999998</c:v>
                </c:pt>
                <c:pt idx="93">
                  <c:v>1.95</c:v>
                </c:pt>
                <c:pt idx="94">
                  <c:v>2.2999999999999998</c:v>
                </c:pt>
                <c:pt idx="95">
                  <c:v>1.8</c:v>
                </c:pt>
                <c:pt idx="96">
                  <c:v>2</c:v>
                </c:pt>
                <c:pt idx="97">
                  <c:v>1.6</c:v>
                </c:pt>
                <c:pt idx="98">
                  <c:v>1.6</c:v>
                </c:pt>
                <c:pt idx="99">
                  <c:v>2.25</c:v>
                </c:pt>
                <c:pt idx="100">
                  <c:v>2</c:v>
                </c:pt>
                <c:pt idx="101">
                  <c:v>1.3</c:v>
                </c:pt>
                <c:pt idx="102">
                  <c:v>1.6</c:v>
                </c:pt>
                <c:pt idx="103">
                  <c:v>1.9</c:v>
                </c:pt>
                <c:pt idx="104">
                  <c:v>2</c:v>
                </c:pt>
                <c:pt idx="105">
                  <c:v>2</c:v>
                </c:pt>
                <c:pt idx="106">
                  <c:v>2.4</c:v>
                </c:pt>
                <c:pt idx="107">
                  <c:v>2</c:v>
                </c:pt>
                <c:pt idx="108">
                  <c:v>2.1</c:v>
                </c:pt>
                <c:pt idx="109">
                  <c:v>1.8</c:v>
                </c:pt>
                <c:pt idx="110">
                  <c:v>1.8</c:v>
                </c:pt>
                <c:pt idx="111">
                  <c:v>2.5</c:v>
                </c:pt>
                <c:pt idx="112">
                  <c:v>2</c:v>
                </c:pt>
                <c:pt idx="113">
                  <c:v>1.5</c:v>
                </c:pt>
                <c:pt idx="114">
                  <c:v>2.4</c:v>
                </c:pt>
                <c:pt idx="115">
                  <c:v>2.4</c:v>
                </c:pt>
                <c:pt idx="116">
                  <c:v>1.94</c:v>
                </c:pt>
                <c:pt idx="117">
                  <c:v>2.4</c:v>
                </c:pt>
                <c:pt idx="118">
                  <c:v>2.4</c:v>
                </c:pt>
                <c:pt idx="119">
                  <c:v>1.75</c:v>
                </c:pt>
                <c:pt idx="120">
                  <c:v>1.8</c:v>
                </c:pt>
                <c:pt idx="121">
                  <c:v>2.2000000000000002</c:v>
                </c:pt>
                <c:pt idx="122">
                  <c:v>1.85</c:v>
                </c:pt>
                <c:pt idx="123">
                  <c:v>1.6</c:v>
                </c:pt>
                <c:pt idx="124">
                  <c:v>2.2999999999999998</c:v>
                </c:pt>
                <c:pt idx="125">
                  <c:v>2</c:v>
                </c:pt>
                <c:pt idx="126">
                  <c:v>2.1</c:v>
                </c:pt>
                <c:pt idx="127">
                  <c:v>2.2999999999999998</c:v>
                </c:pt>
                <c:pt idx="128">
                  <c:v>1.5</c:v>
                </c:pt>
                <c:pt idx="129">
                  <c:v>2.09</c:v>
                </c:pt>
                <c:pt idx="130">
                  <c:v>2.2000000000000002</c:v>
                </c:pt>
                <c:pt idx="131">
                  <c:v>1.7</c:v>
                </c:pt>
                <c:pt idx="132">
                  <c:v>1.7</c:v>
                </c:pt>
                <c:pt idx="133">
                  <c:v>1.9</c:v>
                </c:pt>
                <c:pt idx="134">
                  <c:v>1.81</c:v>
                </c:pt>
                <c:pt idx="135">
                  <c:v>1.95</c:v>
                </c:pt>
                <c:pt idx="136">
                  <c:v>2.1</c:v>
                </c:pt>
                <c:pt idx="137">
                  <c:v>1.94</c:v>
                </c:pt>
                <c:pt idx="138">
                  <c:v>1.8</c:v>
                </c:pt>
                <c:pt idx="139">
                  <c:v>2</c:v>
                </c:pt>
                <c:pt idx="140">
                  <c:v>1.8</c:v>
                </c:pt>
                <c:pt idx="141">
                  <c:v>1.8</c:v>
                </c:pt>
                <c:pt idx="142">
                  <c:v>1.75</c:v>
                </c:pt>
                <c:pt idx="143">
                  <c:v>2.2000000000000002</c:v>
                </c:pt>
                <c:pt idx="144">
                  <c:v>1.51</c:v>
                </c:pt>
                <c:pt idx="145">
                  <c:v>2.15</c:v>
                </c:pt>
                <c:pt idx="146">
                  <c:v>1.03</c:v>
                </c:pt>
                <c:pt idx="147">
                  <c:v>2.0499999999999998</c:v>
                </c:pt>
                <c:pt idx="148">
                  <c:v>1.5</c:v>
                </c:pt>
                <c:pt idx="149">
                  <c:v>1.9</c:v>
                </c:pt>
                <c:pt idx="150">
                  <c:v>2.2999999999999998</c:v>
                </c:pt>
                <c:pt idx="151">
                  <c:v>1.48</c:v>
                </c:pt>
                <c:pt idx="152">
                  <c:v>1.6</c:v>
                </c:pt>
                <c:pt idx="153">
                  <c:v>1.8</c:v>
                </c:pt>
                <c:pt idx="154">
                  <c:v>1.6</c:v>
                </c:pt>
                <c:pt idx="155">
                  <c:v>2.2000000000000002</c:v>
                </c:pt>
                <c:pt idx="156">
                  <c:v>1.95</c:v>
                </c:pt>
                <c:pt idx="157">
                  <c:v>1.6</c:v>
                </c:pt>
                <c:pt idx="158">
                  <c:v>1.54</c:v>
                </c:pt>
                <c:pt idx="159">
                  <c:v>1.7</c:v>
                </c:pt>
                <c:pt idx="160">
                  <c:v>1.27</c:v>
                </c:pt>
                <c:pt idx="161">
                  <c:v>2.0699999999999998</c:v>
                </c:pt>
                <c:pt idx="162">
                  <c:v>1.3</c:v>
                </c:pt>
                <c:pt idx="163">
                  <c:v>2.2999999999999998</c:v>
                </c:pt>
                <c:pt idx="164">
                  <c:v>1.9</c:v>
                </c:pt>
                <c:pt idx="165">
                  <c:v>1</c:v>
                </c:pt>
                <c:pt idx="166">
                  <c:v>1.7</c:v>
                </c:pt>
                <c:pt idx="167">
                  <c:v>1.9</c:v>
                </c:pt>
                <c:pt idx="168">
                  <c:v>2.15</c:v>
                </c:pt>
                <c:pt idx="169">
                  <c:v>1.86</c:v>
                </c:pt>
                <c:pt idx="170">
                  <c:v>2.2000000000000002</c:v>
                </c:pt>
                <c:pt idx="171">
                  <c:v>2</c:v>
                </c:pt>
                <c:pt idx="172">
                  <c:v>2</c:v>
                </c:pt>
                <c:pt idx="173">
                  <c:v>1.7</c:v>
                </c:pt>
                <c:pt idx="174">
                  <c:v>1.5</c:v>
                </c:pt>
                <c:pt idx="175">
                  <c:v>1.75</c:v>
                </c:pt>
                <c:pt idx="176">
                  <c:v>1.85</c:v>
                </c:pt>
                <c:pt idx="177">
                  <c:v>1.95</c:v>
                </c:pt>
                <c:pt idx="178">
                  <c:v>2.2999999999999998</c:v>
                </c:pt>
                <c:pt idx="179">
                  <c:v>0.97</c:v>
                </c:pt>
                <c:pt idx="180">
                  <c:v>1.1200000000000001</c:v>
                </c:pt>
                <c:pt idx="181">
                  <c:v>1.9</c:v>
                </c:pt>
                <c:pt idx="182">
                  <c:v>1.95</c:v>
                </c:pt>
                <c:pt idx="183">
                  <c:v>1.25</c:v>
                </c:pt>
                <c:pt idx="184">
                  <c:v>2</c:v>
                </c:pt>
                <c:pt idx="185">
                  <c:v>1.3</c:v>
                </c:pt>
                <c:pt idx="186">
                  <c:v>1.8</c:v>
                </c:pt>
                <c:pt idx="187">
                  <c:v>2.5</c:v>
                </c:pt>
                <c:pt idx="188">
                  <c:v>2</c:v>
                </c:pt>
                <c:pt idx="189">
                  <c:v>2.4</c:v>
                </c:pt>
                <c:pt idx="190">
                  <c:v>2.2999999999999998</c:v>
                </c:pt>
                <c:pt idx="191">
                  <c:v>1.8</c:v>
                </c:pt>
                <c:pt idx="192">
                  <c:v>1.8</c:v>
                </c:pt>
                <c:pt idx="193">
                  <c:v>2.2999999999999998</c:v>
                </c:pt>
                <c:pt idx="194">
                  <c:v>1.6</c:v>
                </c:pt>
                <c:pt idx="195">
                  <c:v>1.8</c:v>
                </c:pt>
                <c:pt idx="196">
                  <c:v>1.05</c:v>
                </c:pt>
                <c:pt idx="197">
                  <c:v>1.43</c:v>
                </c:pt>
                <c:pt idx="198">
                  <c:v>2.4</c:v>
                </c:pt>
                <c:pt idx="199">
                  <c:v>2.0499999999999998</c:v>
                </c:pt>
                <c:pt idx="200">
                  <c:v>2</c:v>
                </c:pt>
                <c:pt idx="201">
                  <c:v>1.6</c:v>
                </c:pt>
                <c:pt idx="202">
                  <c:v>1.9</c:v>
                </c:pt>
                <c:pt idx="203">
                  <c:v>2.1</c:v>
                </c:pt>
                <c:pt idx="204">
                  <c:v>2.04</c:v>
                </c:pt>
                <c:pt idx="205">
                  <c:v>1.24</c:v>
                </c:pt>
                <c:pt idx="206">
                  <c:v>1.5</c:v>
                </c:pt>
                <c:pt idx="207">
                  <c:v>1.3</c:v>
                </c:pt>
                <c:pt idx="208">
                  <c:v>1.55</c:v>
                </c:pt>
                <c:pt idx="209">
                  <c:v>0.99</c:v>
                </c:pt>
                <c:pt idx="210">
                  <c:v>1.08</c:v>
                </c:pt>
                <c:pt idx="211">
                  <c:v>1.8</c:v>
                </c:pt>
                <c:pt idx="212">
                  <c:v>1.8</c:v>
                </c:pt>
                <c:pt idx="213">
                  <c:v>1.2</c:v>
                </c:pt>
                <c:pt idx="214">
                  <c:v>2</c:v>
                </c:pt>
                <c:pt idx="215">
                  <c:v>1.1000000000000001</c:v>
                </c:pt>
                <c:pt idx="216">
                  <c:v>1.6</c:v>
                </c:pt>
                <c:pt idx="217">
                  <c:v>1.9</c:v>
                </c:pt>
                <c:pt idx="218">
                  <c:v>1.73</c:v>
                </c:pt>
                <c:pt idx="219">
                  <c:v>1.85</c:v>
                </c:pt>
                <c:pt idx="220">
                  <c:v>1.6</c:v>
                </c:pt>
                <c:pt idx="221">
                  <c:v>1.85</c:v>
                </c:pt>
                <c:pt idx="222">
                  <c:v>1.85</c:v>
                </c:pt>
                <c:pt idx="223">
                  <c:v>1.54</c:v>
                </c:pt>
                <c:pt idx="224">
                  <c:v>1.99</c:v>
                </c:pt>
                <c:pt idx="225">
                  <c:v>1.55</c:v>
                </c:pt>
                <c:pt idx="226">
                  <c:v>1.63</c:v>
                </c:pt>
                <c:pt idx="227">
                  <c:v>1.49</c:v>
                </c:pt>
                <c:pt idx="228">
                  <c:v>1.87</c:v>
                </c:pt>
                <c:pt idx="229">
                  <c:v>2.1</c:v>
                </c:pt>
                <c:pt idx="230">
                  <c:v>2</c:v>
                </c:pt>
                <c:pt idx="231">
                  <c:v>1.5</c:v>
                </c:pt>
                <c:pt idx="232">
                  <c:v>1.05</c:v>
                </c:pt>
                <c:pt idx="233">
                  <c:v>1.35</c:v>
                </c:pt>
                <c:pt idx="234">
                  <c:v>1.94</c:v>
                </c:pt>
                <c:pt idx="235">
                  <c:v>1.9</c:v>
                </c:pt>
                <c:pt idx="236">
                  <c:v>0.99</c:v>
                </c:pt>
                <c:pt idx="237">
                  <c:v>1.7</c:v>
                </c:pt>
                <c:pt idx="238">
                  <c:v>1.32</c:v>
                </c:pt>
                <c:pt idx="239">
                  <c:v>1.95</c:v>
                </c:pt>
                <c:pt idx="240">
                  <c:v>2.2000000000000002</c:v>
                </c:pt>
                <c:pt idx="241">
                  <c:v>2.2000000000000002</c:v>
                </c:pt>
                <c:pt idx="242">
                  <c:v>1.9</c:v>
                </c:pt>
                <c:pt idx="243">
                  <c:v>1.3</c:v>
                </c:pt>
                <c:pt idx="244">
                  <c:v>1.52</c:v>
                </c:pt>
                <c:pt idx="245">
                  <c:v>2</c:v>
                </c:pt>
                <c:pt idx="246">
                  <c:v>2</c:v>
                </c:pt>
                <c:pt idx="247">
                  <c:v>0.78</c:v>
                </c:pt>
              </c:numCache>
            </c:numRef>
          </c:xVal>
          <c:yVal>
            <c:numRef>
              <c:f>par_valuesD_25A_250!$E$2:$E$249</c:f>
              <c:numCache>
                <c:formatCode>General</c:formatCode>
                <c:ptCount val="248"/>
                <c:pt idx="0">
                  <c:v>-8.5982600000000006E-2</c:v>
                </c:pt>
                <c:pt idx="1">
                  <c:v>-0.13477900000000001</c:v>
                </c:pt>
                <c:pt idx="2">
                  <c:v>-0.143342</c:v>
                </c:pt>
                <c:pt idx="3">
                  <c:v>-0.15314</c:v>
                </c:pt>
                <c:pt idx="4">
                  <c:v>-0.16170699999999999</c:v>
                </c:pt>
                <c:pt idx="5">
                  <c:v>-0.16509799999999999</c:v>
                </c:pt>
                <c:pt idx="6">
                  <c:v>-0.17340900000000001</c:v>
                </c:pt>
                <c:pt idx="7">
                  <c:v>-0.188001</c:v>
                </c:pt>
                <c:pt idx="8">
                  <c:v>-0.19331400000000001</c:v>
                </c:pt>
                <c:pt idx="9">
                  <c:v>-0.20656099999999999</c:v>
                </c:pt>
                <c:pt idx="10">
                  <c:v>-0.20760899999999999</c:v>
                </c:pt>
                <c:pt idx="11">
                  <c:v>-0.21410399999999999</c:v>
                </c:pt>
                <c:pt idx="12">
                  <c:v>-0.22551499999999999</c:v>
                </c:pt>
                <c:pt idx="13">
                  <c:v>-0.22637599999999999</c:v>
                </c:pt>
                <c:pt idx="14">
                  <c:v>-0.22667599999999999</c:v>
                </c:pt>
                <c:pt idx="15">
                  <c:v>-0.22884399999999999</c:v>
                </c:pt>
                <c:pt idx="16">
                  <c:v>-0.23053899999999999</c:v>
                </c:pt>
                <c:pt idx="17">
                  <c:v>-0.235683</c:v>
                </c:pt>
                <c:pt idx="18">
                  <c:v>-0.24144599999999999</c:v>
                </c:pt>
                <c:pt idx="19">
                  <c:v>-0.24202399999999999</c:v>
                </c:pt>
                <c:pt idx="20">
                  <c:v>-0.24373900000000001</c:v>
                </c:pt>
                <c:pt idx="21">
                  <c:v>-0.24509900000000001</c:v>
                </c:pt>
                <c:pt idx="22">
                  <c:v>-0.248387</c:v>
                </c:pt>
                <c:pt idx="23">
                  <c:v>-0.250475</c:v>
                </c:pt>
                <c:pt idx="24">
                  <c:v>-0.25281500000000001</c:v>
                </c:pt>
                <c:pt idx="25">
                  <c:v>-0.25872400000000001</c:v>
                </c:pt>
                <c:pt idx="26">
                  <c:v>-0.263185</c:v>
                </c:pt>
                <c:pt idx="27">
                  <c:v>-0.26328699999999999</c:v>
                </c:pt>
                <c:pt idx="28">
                  <c:v>-0.26446399999999998</c:v>
                </c:pt>
                <c:pt idx="29">
                  <c:v>-0.26537899999999998</c:v>
                </c:pt>
                <c:pt idx="30">
                  <c:v>-0.26598699999999997</c:v>
                </c:pt>
                <c:pt idx="31">
                  <c:v>-0.268036</c:v>
                </c:pt>
                <c:pt idx="32">
                  <c:v>-0.27381100000000003</c:v>
                </c:pt>
                <c:pt idx="33">
                  <c:v>-0.27549000000000001</c:v>
                </c:pt>
                <c:pt idx="34">
                  <c:v>-0.27556700000000001</c:v>
                </c:pt>
                <c:pt idx="35">
                  <c:v>-0.27855099999999999</c:v>
                </c:pt>
                <c:pt idx="36">
                  <c:v>-0.28401300000000002</c:v>
                </c:pt>
                <c:pt idx="37">
                  <c:v>-0.28807700000000003</c:v>
                </c:pt>
                <c:pt idx="38">
                  <c:v>-0.29503600000000002</c:v>
                </c:pt>
                <c:pt idx="39">
                  <c:v>-0.29657099999999997</c:v>
                </c:pt>
                <c:pt idx="40">
                  <c:v>-0.29672300000000001</c:v>
                </c:pt>
                <c:pt idx="41">
                  <c:v>-0.304062</c:v>
                </c:pt>
                <c:pt idx="42">
                  <c:v>-0.30736200000000002</c:v>
                </c:pt>
                <c:pt idx="43">
                  <c:v>-0.30871700000000002</c:v>
                </c:pt>
                <c:pt idx="44">
                  <c:v>-0.309201</c:v>
                </c:pt>
                <c:pt idx="45">
                  <c:v>-0.311585</c:v>
                </c:pt>
                <c:pt idx="46">
                  <c:v>-0.313803</c:v>
                </c:pt>
                <c:pt idx="47">
                  <c:v>-0.316353</c:v>
                </c:pt>
                <c:pt idx="48">
                  <c:v>-0.31891799999999998</c:v>
                </c:pt>
                <c:pt idx="49">
                  <c:v>-0.31930199999999997</c:v>
                </c:pt>
                <c:pt idx="50">
                  <c:v>-0.31979200000000002</c:v>
                </c:pt>
                <c:pt idx="51">
                  <c:v>-0.31996999999999998</c:v>
                </c:pt>
                <c:pt idx="52">
                  <c:v>-0.32568000000000003</c:v>
                </c:pt>
                <c:pt idx="53">
                  <c:v>-0.32842500000000002</c:v>
                </c:pt>
                <c:pt idx="54">
                  <c:v>-0.32904899999999998</c:v>
                </c:pt>
                <c:pt idx="55">
                  <c:v>-0.33028400000000002</c:v>
                </c:pt>
                <c:pt idx="56">
                  <c:v>-0.33124799999999999</c:v>
                </c:pt>
                <c:pt idx="57">
                  <c:v>-0.33243299999999998</c:v>
                </c:pt>
                <c:pt idx="58">
                  <c:v>-0.33572200000000002</c:v>
                </c:pt>
                <c:pt idx="59">
                  <c:v>-0.337279</c:v>
                </c:pt>
                <c:pt idx="60">
                  <c:v>-0.337947</c:v>
                </c:pt>
                <c:pt idx="61">
                  <c:v>-0.338891</c:v>
                </c:pt>
                <c:pt idx="62">
                  <c:v>-0.33942699999999998</c:v>
                </c:pt>
                <c:pt idx="63">
                  <c:v>-0.339839</c:v>
                </c:pt>
                <c:pt idx="64">
                  <c:v>-0.34270299999999998</c:v>
                </c:pt>
                <c:pt idx="65">
                  <c:v>-0.34643400000000002</c:v>
                </c:pt>
                <c:pt idx="66">
                  <c:v>-0.34687699999999999</c:v>
                </c:pt>
                <c:pt idx="67">
                  <c:v>-0.34900599999999998</c:v>
                </c:pt>
                <c:pt idx="68">
                  <c:v>-0.34920699999999999</c:v>
                </c:pt>
                <c:pt idx="69">
                  <c:v>-0.351053</c:v>
                </c:pt>
                <c:pt idx="70">
                  <c:v>-0.35178300000000001</c:v>
                </c:pt>
                <c:pt idx="71">
                  <c:v>-0.35467399999999999</c:v>
                </c:pt>
                <c:pt idx="72">
                  <c:v>-0.35643000000000002</c:v>
                </c:pt>
                <c:pt idx="73">
                  <c:v>-0.358072</c:v>
                </c:pt>
                <c:pt idx="74">
                  <c:v>-0.35838700000000001</c:v>
                </c:pt>
                <c:pt idx="75">
                  <c:v>-0.35880600000000001</c:v>
                </c:pt>
                <c:pt idx="76">
                  <c:v>-0.36061100000000001</c:v>
                </c:pt>
                <c:pt idx="77">
                  <c:v>-0.36096299999999998</c:v>
                </c:pt>
                <c:pt idx="78">
                  <c:v>-0.36294300000000002</c:v>
                </c:pt>
                <c:pt idx="79">
                  <c:v>-0.365116</c:v>
                </c:pt>
                <c:pt idx="80">
                  <c:v>-0.36787399999999998</c:v>
                </c:pt>
                <c:pt idx="81">
                  <c:v>-0.36831900000000001</c:v>
                </c:pt>
                <c:pt idx="82">
                  <c:v>-0.36896499999999999</c:v>
                </c:pt>
                <c:pt idx="83">
                  <c:v>-0.36998300000000001</c:v>
                </c:pt>
                <c:pt idx="84">
                  <c:v>-0.37110300000000002</c:v>
                </c:pt>
                <c:pt idx="85">
                  <c:v>-0.37120399999999998</c:v>
                </c:pt>
                <c:pt idx="86">
                  <c:v>-0.37161899999999998</c:v>
                </c:pt>
                <c:pt idx="87">
                  <c:v>-0.37245</c:v>
                </c:pt>
                <c:pt idx="88">
                  <c:v>-0.37328600000000001</c:v>
                </c:pt>
                <c:pt idx="89">
                  <c:v>-0.37418600000000002</c:v>
                </c:pt>
                <c:pt idx="90">
                  <c:v>-0.37462600000000001</c:v>
                </c:pt>
                <c:pt idx="91">
                  <c:v>-0.37488100000000002</c:v>
                </c:pt>
                <c:pt idx="92">
                  <c:v>-0.37572</c:v>
                </c:pt>
                <c:pt idx="93">
                  <c:v>-0.376303</c:v>
                </c:pt>
                <c:pt idx="94">
                  <c:v>-0.37674000000000002</c:v>
                </c:pt>
                <c:pt idx="95">
                  <c:v>-0.37906699999999999</c:v>
                </c:pt>
                <c:pt idx="96">
                  <c:v>-0.38068099999999999</c:v>
                </c:pt>
                <c:pt idx="97">
                  <c:v>-0.38293199999999999</c:v>
                </c:pt>
                <c:pt idx="98">
                  <c:v>-0.38303199999999998</c:v>
                </c:pt>
                <c:pt idx="99">
                  <c:v>-0.38523200000000002</c:v>
                </c:pt>
                <c:pt idx="100">
                  <c:v>-0.386102</c:v>
                </c:pt>
                <c:pt idx="101">
                  <c:v>-0.38663599999999998</c:v>
                </c:pt>
                <c:pt idx="102">
                  <c:v>-0.38676700000000003</c:v>
                </c:pt>
                <c:pt idx="103">
                  <c:v>-0.38941300000000001</c:v>
                </c:pt>
                <c:pt idx="104">
                  <c:v>-0.39367999999999997</c:v>
                </c:pt>
                <c:pt idx="105">
                  <c:v>-0.39738000000000001</c:v>
                </c:pt>
                <c:pt idx="106">
                  <c:v>-0.39913300000000002</c:v>
                </c:pt>
                <c:pt idx="107">
                  <c:v>-0.401117</c:v>
                </c:pt>
                <c:pt idx="108">
                  <c:v>-0.40159</c:v>
                </c:pt>
                <c:pt idx="109">
                  <c:v>-0.40193800000000002</c:v>
                </c:pt>
                <c:pt idx="110">
                  <c:v>-0.40311599999999997</c:v>
                </c:pt>
                <c:pt idx="111">
                  <c:v>-0.40392600000000001</c:v>
                </c:pt>
                <c:pt idx="112">
                  <c:v>-0.40416800000000003</c:v>
                </c:pt>
                <c:pt idx="113">
                  <c:v>-0.40510200000000002</c:v>
                </c:pt>
                <c:pt idx="114">
                  <c:v>-0.40577000000000002</c:v>
                </c:pt>
                <c:pt idx="115">
                  <c:v>-0.40704800000000002</c:v>
                </c:pt>
                <c:pt idx="116">
                  <c:v>-0.40869800000000001</c:v>
                </c:pt>
                <c:pt idx="117">
                  <c:v>-0.40874500000000002</c:v>
                </c:pt>
                <c:pt idx="118">
                  <c:v>-0.40912700000000002</c:v>
                </c:pt>
                <c:pt idx="119">
                  <c:v>-0.41013500000000003</c:v>
                </c:pt>
                <c:pt idx="120">
                  <c:v>-0.41065000000000002</c:v>
                </c:pt>
                <c:pt idx="121">
                  <c:v>-0.41226400000000002</c:v>
                </c:pt>
                <c:pt idx="122">
                  <c:v>-0.412607</c:v>
                </c:pt>
                <c:pt idx="123">
                  <c:v>-0.413217</c:v>
                </c:pt>
                <c:pt idx="124">
                  <c:v>-0.41495199999999999</c:v>
                </c:pt>
                <c:pt idx="125">
                  <c:v>-0.41567900000000002</c:v>
                </c:pt>
                <c:pt idx="126">
                  <c:v>-0.41658299999999998</c:v>
                </c:pt>
                <c:pt idx="127">
                  <c:v>-0.417605</c:v>
                </c:pt>
                <c:pt idx="128">
                  <c:v>-0.42223699999999997</c:v>
                </c:pt>
                <c:pt idx="129">
                  <c:v>-0.42295899999999997</c:v>
                </c:pt>
                <c:pt idx="130">
                  <c:v>-0.42392299999999999</c:v>
                </c:pt>
                <c:pt idx="131">
                  <c:v>-0.42796699999999999</c:v>
                </c:pt>
                <c:pt idx="132">
                  <c:v>-0.42849900000000002</c:v>
                </c:pt>
                <c:pt idx="133">
                  <c:v>-0.429031</c:v>
                </c:pt>
                <c:pt idx="134">
                  <c:v>-0.42991499999999999</c:v>
                </c:pt>
                <c:pt idx="135">
                  <c:v>-0.43120399999999998</c:v>
                </c:pt>
                <c:pt idx="136">
                  <c:v>-0.43391400000000002</c:v>
                </c:pt>
                <c:pt idx="137">
                  <c:v>-0.43427300000000002</c:v>
                </c:pt>
                <c:pt idx="138">
                  <c:v>-0.43455300000000002</c:v>
                </c:pt>
                <c:pt idx="139">
                  <c:v>-0.43662699999999999</c:v>
                </c:pt>
                <c:pt idx="140">
                  <c:v>-0.43728400000000001</c:v>
                </c:pt>
                <c:pt idx="141">
                  <c:v>-0.44017099999999998</c:v>
                </c:pt>
                <c:pt idx="142">
                  <c:v>-0.441832</c:v>
                </c:pt>
                <c:pt idx="143">
                  <c:v>-0.44240299999999999</c:v>
                </c:pt>
                <c:pt idx="144">
                  <c:v>-0.443135</c:v>
                </c:pt>
                <c:pt idx="145">
                  <c:v>-0.44321100000000002</c:v>
                </c:pt>
                <c:pt idx="146">
                  <c:v>-0.443247</c:v>
                </c:pt>
                <c:pt idx="147">
                  <c:v>-0.44657599999999997</c:v>
                </c:pt>
                <c:pt idx="148">
                  <c:v>-0.44802599999999998</c:v>
                </c:pt>
                <c:pt idx="149">
                  <c:v>-0.448434</c:v>
                </c:pt>
                <c:pt idx="150">
                  <c:v>-0.44920900000000002</c:v>
                </c:pt>
                <c:pt idx="151">
                  <c:v>-0.45149099999999998</c:v>
                </c:pt>
                <c:pt idx="152">
                  <c:v>-0.45298100000000002</c:v>
                </c:pt>
                <c:pt idx="153">
                  <c:v>-0.45350400000000002</c:v>
                </c:pt>
                <c:pt idx="154">
                  <c:v>-0.45400000000000001</c:v>
                </c:pt>
                <c:pt idx="155">
                  <c:v>-0.45408799999999999</c:v>
                </c:pt>
                <c:pt idx="156">
                  <c:v>-0.45480900000000002</c:v>
                </c:pt>
                <c:pt idx="157">
                  <c:v>-0.45493499999999998</c:v>
                </c:pt>
                <c:pt idx="158">
                  <c:v>-0.45970499999999997</c:v>
                </c:pt>
                <c:pt idx="159">
                  <c:v>-0.460225</c:v>
                </c:pt>
                <c:pt idx="160">
                  <c:v>-0.46049600000000002</c:v>
                </c:pt>
                <c:pt idx="161">
                  <c:v>-0.46097700000000003</c:v>
                </c:pt>
                <c:pt idx="162">
                  <c:v>-0.46135300000000001</c:v>
                </c:pt>
                <c:pt idx="163">
                  <c:v>-0.46166000000000001</c:v>
                </c:pt>
                <c:pt idx="164">
                  <c:v>-0.46467900000000001</c:v>
                </c:pt>
                <c:pt idx="165">
                  <c:v>-0.46503</c:v>
                </c:pt>
                <c:pt idx="166">
                  <c:v>-0.46814</c:v>
                </c:pt>
                <c:pt idx="167">
                  <c:v>-0.46824700000000002</c:v>
                </c:pt>
                <c:pt idx="168">
                  <c:v>-0.46853</c:v>
                </c:pt>
                <c:pt idx="169">
                  <c:v>-0.47369099999999997</c:v>
                </c:pt>
                <c:pt idx="170">
                  <c:v>-0.47475499999999998</c:v>
                </c:pt>
                <c:pt idx="171">
                  <c:v>-0.475302</c:v>
                </c:pt>
                <c:pt idx="172">
                  <c:v>-0.47733999999999999</c:v>
                </c:pt>
                <c:pt idx="173">
                  <c:v>-0.47787400000000002</c:v>
                </c:pt>
                <c:pt idx="174">
                  <c:v>-0.478877</c:v>
                </c:pt>
                <c:pt idx="175">
                  <c:v>-0.483649</c:v>
                </c:pt>
                <c:pt idx="176">
                  <c:v>-0.48577799999999999</c:v>
                </c:pt>
                <c:pt idx="177">
                  <c:v>-0.48821700000000001</c:v>
                </c:pt>
                <c:pt idx="178">
                  <c:v>-0.48862800000000001</c:v>
                </c:pt>
                <c:pt idx="179">
                  <c:v>-0.48949199999999998</c:v>
                </c:pt>
                <c:pt idx="180">
                  <c:v>-0.49023</c:v>
                </c:pt>
                <c:pt idx="181">
                  <c:v>-0.49129200000000001</c:v>
                </c:pt>
                <c:pt idx="182">
                  <c:v>-0.49193900000000002</c:v>
                </c:pt>
                <c:pt idx="183">
                  <c:v>-0.49310199999999998</c:v>
                </c:pt>
                <c:pt idx="184">
                  <c:v>-0.49313800000000002</c:v>
                </c:pt>
                <c:pt idx="185">
                  <c:v>-0.49423</c:v>
                </c:pt>
                <c:pt idx="186">
                  <c:v>-0.49450100000000002</c:v>
                </c:pt>
                <c:pt idx="187">
                  <c:v>-0.49728699999999998</c:v>
                </c:pt>
                <c:pt idx="188">
                  <c:v>-0.49763299999999999</c:v>
                </c:pt>
                <c:pt idx="189">
                  <c:v>-0.50113799999999997</c:v>
                </c:pt>
                <c:pt idx="190">
                  <c:v>-0.50184200000000001</c:v>
                </c:pt>
                <c:pt idx="191">
                  <c:v>-0.50664200000000004</c:v>
                </c:pt>
                <c:pt idx="192">
                  <c:v>-0.50710699999999997</c:v>
                </c:pt>
                <c:pt idx="193">
                  <c:v>-0.50834100000000004</c:v>
                </c:pt>
                <c:pt idx="194">
                  <c:v>-0.50878900000000005</c:v>
                </c:pt>
                <c:pt idx="195">
                  <c:v>-0.50924800000000003</c:v>
                </c:pt>
                <c:pt idx="196">
                  <c:v>-0.50936499999999996</c:v>
                </c:pt>
                <c:pt idx="197">
                  <c:v>-0.50941400000000003</c:v>
                </c:pt>
                <c:pt idx="198">
                  <c:v>-0.51199499999999998</c:v>
                </c:pt>
                <c:pt idx="199">
                  <c:v>-0.514733</c:v>
                </c:pt>
                <c:pt idx="200">
                  <c:v>-0.51500900000000005</c:v>
                </c:pt>
                <c:pt idx="201">
                  <c:v>-0.51510999999999996</c:v>
                </c:pt>
                <c:pt idx="202">
                  <c:v>-0.51513600000000004</c:v>
                </c:pt>
                <c:pt idx="203">
                  <c:v>-0.51675700000000002</c:v>
                </c:pt>
                <c:pt idx="204">
                  <c:v>-0.51833499999999999</c:v>
                </c:pt>
                <c:pt idx="205">
                  <c:v>-0.51845799999999997</c:v>
                </c:pt>
                <c:pt idx="206">
                  <c:v>-0.52118299999999995</c:v>
                </c:pt>
                <c:pt idx="207">
                  <c:v>-0.52829099999999996</c:v>
                </c:pt>
                <c:pt idx="208">
                  <c:v>-0.52941700000000003</c:v>
                </c:pt>
                <c:pt idx="209">
                  <c:v>-0.52990700000000002</c:v>
                </c:pt>
                <c:pt idx="210">
                  <c:v>-0.5302</c:v>
                </c:pt>
                <c:pt idx="211">
                  <c:v>-0.53024199999999999</c:v>
                </c:pt>
                <c:pt idx="212">
                  <c:v>-0.53312400000000004</c:v>
                </c:pt>
                <c:pt idx="213">
                  <c:v>-0.53413100000000002</c:v>
                </c:pt>
                <c:pt idx="214">
                  <c:v>-0.53619499999999998</c:v>
                </c:pt>
                <c:pt idx="215">
                  <c:v>-0.53903400000000001</c:v>
                </c:pt>
                <c:pt idx="216">
                  <c:v>-0.54206699999999997</c:v>
                </c:pt>
                <c:pt idx="217">
                  <c:v>-0.54229099999999997</c:v>
                </c:pt>
                <c:pt idx="218">
                  <c:v>-0.54513599999999995</c:v>
                </c:pt>
                <c:pt idx="219">
                  <c:v>-0.552284</c:v>
                </c:pt>
                <c:pt idx="220">
                  <c:v>-0.55398499999999995</c:v>
                </c:pt>
                <c:pt idx="221">
                  <c:v>-0.55806699999999998</c:v>
                </c:pt>
                <c:pt idx="222">
                  <c:v>-0.55835900000000005</c:v>
                </c:pt>
                <c:pt idx="223">
                  <c:v>-0.561191</c:v>
                </c:pt>
                <c:pt idx="224">
                  <c:v>-0.56152299999999999</c:v>
                </c:pt>
                <c:pt idx="225">
                  <c:v>-0.56767599999999996</c:v>
                </c:pt>
                <c:pt idx="226">
                  <c:v>-0.57073700000000005</c:v>
                </c:pt>
                <c:pt idx="227">
                  <c:v>-0.57343599999999995</c:v>
                </c:pt>
                <c:pt idx="228">
                  <c:v>-0.57818899999999995</c:v>
                </c:pt>
                <c:pt idx="229">
                  <c:v>-0.58798799999999996</c:v>
                </c:pt>
                <c:pt idx="230">
                  <c:v>-0.59269400000000005</c:v>
                </c:pt>
                <c:pt idx="231">
                  <c:v>-0.60254200000000002</c:v>
                </c:pt>
                <c:pt idx="232">
                  <c:v>-0.60454799999999997</c:v>
                </c:pt>
                <c:pt idx="233">
                  <c:v>-0.61078100000000002</c:v>
                </c:pt>
                <c:pt idx="234">
                  <c:v>-0.62232100000000001</c:v>
                </c:pt>
                <c:pt idx="235">
                  <c:v>-0.62446900000000005</c:v>
                </c:pt>
                <c:pt idx="236">
                  <c:v>-0.62568000000000001</c:v>
                </c:pt>
                <c:pt idx="237">
                  <c:v>-0.62772300000000003</c:v>
                </c:pt>
                <c:pt idx="238">
                  <c:v>-0.64019499999999996</c:v>
                </c:pt>
                <c:pt idx="239">
                  <c:v>-0.64232100000000003</c:v>
                </c:pt>
                <c:pt idx="240">
                  <c:v>-0.65361599999999997</c:v>
                </c:pt>
                <c:pt idx="241">
                  <c:v>-0.65681500000000004</c:v>
                </c:pt>
                <c:pt idx="242">
                  <c:v>-0.65692300000000003</c:v>
                </c:pt>
                <c:pt idx="243">
                  <c:v>-0.67989999999999995</c:v>
                </c:pt>
                <c:pt idx="244">
                  <c:v>-0.68368700000000004</c:v>
                </c:pt>
                <c:pt idx="245">
                  <c:v>-0.70132399999999995</c:v>
                </c:pt>
                <c:pt idx="246">
                  <c:v>-0.82191099999999995</c:v>
                </c:pt>
                <c:pt idx="247">
                  <c:v>-0.84394999999999998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8A20-409D-BA19-400D73E477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2956288"/>
        <c:axId val="192954752"/>
      </c:scatterChart>
      <c:valAx>
        <c:axId val="1929562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92954752"/>
        <c:crosses val="autoZero"/>
        <c:crossBetween val="midCat"/>
      </c:valAx>
      <c:valAx>
        <c:axId val="192954752"/>
        <c:scaling>
          <c:orientation val="minMax"/>
        </c:scaling>
        <c:delete val="0"/>
        <c:axPos val="l"/>
        <c:majorGridlines/>
        <c:minorGridlines>
          <c:spPr>
            <a:ln>
              <a:noFill/>
            </a:ln>
          </c:spPr>
        </c:minorGridlines>
        <c:numFmt formatCode="General" sourceLinked="1"/>
        <c:majorTickMark val="out"/>
        <c:minorTickMark val="none"/>
        <c:tickLblPos val="nextTo"/>
        <c:crossAx val="192956288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958557851505612"/>
          <c:y val="6.452537182852143E-2"/>
          <c:w val="0.8044480654654268"/>
          <c:h val="0.76198673082531354"/>
        </c:manualLayout>
      </c:layout>
      <c:scatterChart>
        <c:scatterStyle val="lineMarker"/>
        <c:varyColors val="0"/>
        <c:ser>
          <c:idx val="0"/>
          <c:order val="0"/>
          <c:tx>
            <c:strRef>
              <c:f>percentiles1127_30A_RfacRfreeli!$BB$1</c:f>
              <c:strCache>
                <c:ptCount val="1"/>
                <c:pt idx="0">
                  <c:v>ave_p%tile</c:v>
                </c:pt>
              </c:strCache>
            </c:strRef>
          </c:tx>
          <c:spPr>
            <a:ln w="28575">
              <a:noFill/>
            </a:ln>
          </c:spPr>
          <c:trendline>
            <c:trendlineType val="linear"/>
            <c:dispRSqr val="1"/>
            <c:dispEq val="1"/>
            <c:trendlineLbl>
              <c:layout>
                <c:manualLayout>
                  <c:x val="0.11854779502625996"/>
                  <c:y val="0.49936192874980595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sz="1600" baseline="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R² = 0.474</a:t>
                    </a:r>
                    <a:endParaRPr lang="en-US" sz="1600" dirty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c:rich>
              </c:tx>
              <c:numFmt formatCode="General" sourceLinked="0"/>
            </c:trendlineLbl>
          </c:trendline>
          <c:xVal>
            <c:numRef>
              <c:f>percentiles1127_30A_RfacRfreeli!$AY$2:$AY$1827</c:f>
              <c:numCache>
                <c:formatCode>General</c:formatCode>
                <c:ptCount val="1826"/>
                <c:pt idx="0">
                  <c:v>1.9</c:v>
                </c:pt>
                <c:pt idx="1">
                  <c:v>1.9</c:v>
                </c:pt>
                <c:pt idx="2">
                  <c:v>1.9</c:v>
                </c:pt>
                <c:pt idx="3">
                  <c:v>1.9</c:v>
                </c:pt>
                <c:pt idx="4">
                  <c:v>1.9</c:v>
                </c:pt>
                <c:pt idx="5">
                  <c:v>1.9</c:v>
                </c:pt>
                <c:pt idx="6">
                  <c:v>1.9</c:v>
                </c:pt>
                <c:pt idx="7">
                  <c:v>1.9</c:v>
                </c:pt>
                <c:pt idx="8">
                  <c:v>1.9</c:v>
                </c:pt>
                <c:pt idx="9">
                  <c:v>1.9</c:v>
                </c:pt>
                <c:pt idx="10">
                  <c:v>1.9</c:v>
                </c:pt>
                <c:pt idx="11">
                  <c:v>1.9</c:v>
                </c:pt>
                <c:pt idx="12">
                  <c:v>1.9</c:v>
                </c:pt>
                <c:pt idx="13">
                  <c:v>1.9</c:v>
                </c:pt>
                <c:pt idx="14">
                  <c:v>2.23</c:v>
                </c:pt>
                <c:pt idx="15">
                  <c:v>2</c:v>
                </c:pt>
                <c:pt idx="16">
                  <c:v>2.2000000000000002</c:v>
                </c:pt>
                <c:pt idx="17">
                  <c:v>2.5</c:v>
                </c:pt>
                <c:pt idx="18">
                  <c:v>2.2999999999999998</c:v>
                </c:pt>
                <c:pt idx="19">
                  <c:v>1.4</c:v>
                </c:pt>
                <c:pt idx="20">
                  <c:v>2.5</c:v>
                </c:pt>
                <c:pt idx="21">
                  <c:v>2.38</c:v>
                </c:pt>
                <c:pt idx="22">
                  <c:v>2.2000000000000002</c:v>
                </c:pt>
                <c:pt idx="23">
                  <c:v>2.2999999999999998</c:v>
                </c:pt>
                <c:pt idx="24">
                  <c:v>2.5</c:v>
                </c:pt>
                <c:pt idx="25">
                  <c:v>2.2000000000000002</c:v>
                </c:pt>
                <c:pt idx="26">
                  <c:v>2.25</c:v>
                </c:pt>
                <c:pt idx="27">
                  <c:v>2.5</c:v>
                </c:pt>
                <c:pt idx="28">
                  <c:v>2.2999999999999998</c:v>
                </c:pt>
                <c:pt idx="29">
                  <c:v>2.1</c:v>
                </c:pt>
                <c:pt idx="30">
                  <c:v>2.25</c:v>
                </c:pt>
                <c:pt idx="31">
                  <c:v>2.2999999999999998</c:v>
                </c:pt>
                <c:pt idx="32">
                  <c:v>2.5</c:v>
                </c:pt>
                <c:pt idx="33">
                  <c:v>1.6</c:v>
                </c:pt>
                <c:pt idx="34">
                  <c:v>2.15</c:v>
                </c:pt>
                <c:pt idx="35">
                  <c:v>2.5</c:v>
                </c:pt>
                <c:pt idx="36">
                  <c:v>1.8009999999999999</c:v>
                </c:pt>
                <c:pt idx="37">
                  <c:v>2.4</c:v>
                </c:pt>
                <c:pt idx="38">
                  <c:v>1.5</c:v>
                </c:pt>
                <c:pt idx="39">
                  <c:v>2.2000000000000002</c:v>
                </c:pt>
                <c:pt idx="40">
                  <c:v>1.82</c:v>
                </c:pt>
                <c:pt idx="41">
                  <c:v>2.5</c:v>
                </c:pt>
                <c:pt idx="42">
                  <c:v>1.7</c:v>
                </c:pt>
                <c:pt idx="43">
                  <c:v>2.2000000000000002</c:v>
                </c:pt>
                <c:pt idx="44">
                  <c:v>2.2000000000000002</c:v>
                </c:pt>
                <c:pt idx="45">
                  <c:v>2.1</c:v>
                </c:pt>
                <c:pt idx="46">
                  <c:v>2.5</c:v>
                </c:pt>
                <c:pt idx="47">
                  <c:v>2.2999999999999998</c:v>
                </c:pt>
                <c:pt idx="48">
                  <c:v>2.2999999999999998</c:v>
                </c:pt>
                <c:pt idx="49">
                  <c:v>2.4</c:v>
                </c:pt>
                <c:pt idx="50">
                  <c:v>1.9</c:v>
                </c:pt>
                <c:pt idx="51">
                  <c:v>2.5</c:v>
                </c:pt>
                <c:pt idx="52">
                  <c:v>1.9</c:v>
                </c:pt>
                <c:pt idx="53">
                  <c:v>1.9</c:v>
                </c:pt>
                <c:pt idx="54">
                  <c:v>1.9</c:v>
                </c:pt>
                <c:pt idx="55">
                  <c:v>1.9</c:v>
                </c:pt>
                <c:pt idx="56">
                  <c:v>1.9</c:v>
                </c:pt>
                <c:pt idx="57">
                  <c:v>1.9</c:v>
                </c:pt>
                <c:pt idx="58">
                  <c:v>1.9</c:v>
                </c:pt>
                <c:pt idx="59">
                  <c:v>2.1</c:v>
                </c:pt>
                <c:pt idx="60">
                  <c:v>2.2999999999999998</c:v>
                </c:pt>
                <c:pt idx="61">
                  <c:v>2.4</c:v>
                </c:pt>
                <c:pt idx="62">
                  <c:v>1.7</c:v>
                </c:pt>
                <c:pt idx="63">
                  <c:v>1.8</c:v>
                </c:pt>
                <c:pt idx="64">
                  <c:v>1.7</c:v>
                </c:pt>
                <c:pt idx="65">
                  <c:v>2</c:v>
                </c:pt>
                <c:pt idx="66">
                  <c:v>2.1</c:v>
                </c:pt>
                <c:pt idx="67">
                  <c:v>2.4900000000000002</c:v>
                </c:pt>
                <c:pt idx="68">
                  <c:v>1.9</c:v>
                </c:pt>
                <c:pt idx="69">
                  <c:v>2.41</c:v>
                </c:pt>
                <c:pt idx="70">
                  <c:v>1.65</c:v>
                </c:pt>
                <c:pt idx="71">
                  <c:v>2.17</c:v>
                </c:pt>
                <c:pt idx="72">
                  <c:v>2.2999999999999998</c:v>
                </c:pt>
                <c:pt idx="73">
                  <c:v>1.9</c:v>
                </c:pt>
                <c:pt idx="74">
                  <c:v>2</c:v>
                </c:pt>
                <c:pt idx="75">
                  <c:v>2.4</c:v>
                </c:pt>
                <c:pt idx="76">
                  <c:v>2.25</c:v>
                </c:pt>
                <c:pt idx="77">
                  <c:v>1.9</c:v>
                </c:pt>
                <c:pt idx="78">
                  <c:v>1.9</c:v>
                </c:pt>
                <c:pt idx="79">
                  <c:v>2.21</c:v>
                </c:pt>
                <c:pt idx="80">
                  <c:v>2.5</c:v>
                </c:pt>
                <c:pt idx="81">
                  <c:v>2.2999999999999998</c:v>
                </c:pt>
                <c:pt idx="82">
                  <c:v>1.5</c:v>
                </c:pt>
                <c:pt idx="83">
                  <c:v>2.2000000000000002</c:v>
                </c:pt>
                <c:pt idx="84">
                  <c:v>2.34</c:v>
                </c:pt>
                <c:pt idx="85">
                  <c:v>2.2999999999999998</c:v>
                </c:pt>
                <c:pt idx="86">
                  <c:v>2</c:v>
                </c:pt>
                <c:pt idx="87">
                  <c:v>2</c:v>
                </c:pt>
                <c:pt idx="88">
                  <c:v>1.25</c:v>
                </c:pt>
                <c:pt idx="89">
                  <c:v>2.2999999999999998</c:v>
                </c:pt>
                <c:pt idx="90">
                  <c:v>2.5</c:v>
                </c:pt>
                <c:pt idx="91">
                  <c:v>2.2999999999999998</c:v>
                </c:pt>
                <c:pt idx="92">
                  <c:v>1.65</c:v>
                </c:pt>
                <c:pt idx="93">
                  <c:v>2.1</c:v>
                </c:pt>
                <c:pt idx="94">
                  <c:v>2.4</c:v>
                </c:pt>
                <c:pt idx="95">
                  <c:v>2.5</c:v>
                </c:pt>
                <c:pt idx="96">
                  <c:v>2.4</c:v>
                </c:pt>
                <c:pt idx="97">
                  <c:v>1.95</c:v>
                </c:pt>
                <c:pt idx="98">
                  <c:v>2.5</c:v>
                </c:pt>
                <c:pt idx="99">
                  <c:v>2.2000000000000002</c:v>
                </c:pt>
                <c:pt idx="100">
                  <c:v>1.9</c:v>
                </c:pt>
                <c:pt idx="101">
                  <c:v>2.08</c:v>
                </c:pt>
                <c:pt idx="102">
                  <c:v>1.93</c:v>
                </c:pt>
                <c:pt idx="103">
                  <c:v>2.1</c:v>
                </c:pt>
                <c:pt idx="104">
                  <c:v>2.2000000000000002</c:v>
                </c:pt>
                <c:pt idx="105">
                  <c:v>1.9</c:v>
                </c:pt>
                <c:pt idx="106">
                  <c:v>1.8</c:v>
                </c:pt>
                <c:pt idx="107">
                  <c:v>1.95</c:v>
                </c:pt>
                <c:pt idx="108">
                  <c:v>2</c:v>
                </c:pt>
                <c:pt idx="109">
                  <c:v>1.6</c:v>
                </c:pt>
                <c:pt idx="110">
                  <c:v>1.9</c:v>
                </c:pt>
                <c:pt idx="111">
                  <c:v>2.2999999999999998</c:v>
                </c:pt>
                <c:pt idx="112">
                  <c:v>2.5</c:v>
                </c:pt>
                <c:pt idx="113">
                  <c:v>2.2999999999999998</c:v>
                </c:pt>
                <c:pt idx="114">
                  <c:v>2.0499999999999998</c:v>
                </c:pt>
                <c:pt idx="115">
                  <c:v>1.9</c:v>
                </c:pt>
                <c:pt idx="116">
                  <c:v>1.7</c:v>
                </c:pt>
                <c:pt idx="117">
                  <c:v>1.7</c:v>
                </c:pt>
                <c:pt idx="118">
                  <c:v>2.38</c:v>
                </c:pt>
                <c:pt idx="119">
                  <c:v>1.9</c:v>
                </c:pt>
                <c:pt idx="120">
                  <c:v>2.46</c:v>
                </c:pt>
                <c:pt idx="121">
                  <c:v>2.1</c:v>
                </c:pt>
                <c:pt idx="122">
                  <c:v>2.5</c:v>
                </c:pt>
                <c:pt idx="123">
                  <c:v>1.9</c:v>
                </c:pt>
                <c:pt idx="124">
                  <c:v>1.8</c:v>
                </c:pt>
                <c:pt idx="125">
                  <c:v>2.2000000000000002</c:v>
                </c:pt>
                <c:pt idx="126">
                  <c:v>1.95</c:v>
                </c:pt>
                <c:pt idx="127">
                  <c:v>2.4</c:v>
                </c:pt>
                <c:pt idx="128">
                  <c:v>1.95</c:v>
                </c:pt>
                <c:pt idx="129">
                  <c:v>1.9</c:v>
                </c:pt>
                <c:pt idx="130">
                  <c:v>2.2000000000000002</c:v>
                </c:pt>
                <c:pt idx="131">
                  <c:v>2.0499999999999998</c:v>
                </c:pt>
                <c:pt idx="132">
                  <c:v>2.4500000000000002</c:v>
                </c:pt>
                <c:pt idx="133">
                  <c:v>2.4</c:v>
                </c:pt>
                <c:pt idx="134">
                  <c:v>1.8</c:v>
                </c:pt>
                <c:pt idx="135">
                  <c:v>2.33</c:v>
                </c:pt>
                <c:pt idx="136">
                  <c:v>2.2999999999999998</c:v>
                </c:pt>
                <c:pt idx="137">
                  <c:v>1.9</c:v>
                </c:pt>
                <c:pt idx="138">
                  <c:v>2</c:v>
                </c:pt>
                <c:pt idx="139">
                  <c:v>2.5</c:v>
                </c:pt>
                <c:pt idx="140">
                  <c:v>1.7</c:v>
                </c:pt>
                <c:pt idx="141">
                  <c:v>2.4300000000000002</c:v>
                </c:pt>
                <c:pt idx="142">
                  <c:v>2</c:v>
                </c:pt>
                <c:pt idx="143">
                  <c:v>2.1</c:v>
                </c:pt>
                <c:pt idx="144">
                  <c:v>2.1</c:v>
                </c:pt>
                <c:pt idx="145">
                  <c:v>2.0699999999999998</c:v>
                </c:pt>
                <c:pt idx="146">
                  <c:v>2</c:v>
                </c:pt>
                <c:pt idx="147">
                  <c:v>1.95</c:v>
                </c:pt>
                <c:pt idx="148">
                  <c:v>2</c:v>
                </c:pt>
                <c:pt idx="149">
                  <c:v>1.9</c:v>
                </c:pt>
                <c:pt idx="150">
                  <c:v>1.9</c:v>
                </c:pt>
                <c:pt idx="151">
                  <c:v>2.0099999999999998</c:v>
                </c:pt>
                <c:pt idx="152">
                  <c:v>2.31</c:v>
                </c:pt>
                <c:pt idx="153">
                  <c:v>2.15</c:v>
                </c:pt>
                <c:pt idx="154">
                  <c:v>2.15</c:v>
                </c:pt>
                <c:pt idx="155">
                  <c:v>2.4300000000000002</c:v>
                </c:pt>
                <c:pt idx="156">
                  <c:v>2.31</c:v>
                </c:pt>
                <c:pt idx="157">
                  <c:v>2.2999999999999998</c:v>
                </c:pt>
                <c:pt idx="158">
                  <c:v>1.7</c:v>
                </c:pt>
                <c:pt idx="159">
                  <c:v>2.2999999999999998</c:v>
                </c:pt>
                <c:pt idx="160">
                  <c:v>1.8</c:v>
                </c:pt>
                <c:pt idx="161">
                  <c:v>1.2</c:v>
                </c:pt>
                <c:pt idx="162">
                  <c:v>1.9</c:v>
                </c:pt>
                <c:pt idx="163">
                  <c:v>1.9</c:v>
                </c:pt>
                <c:pt idx="164">
                  <c:v>2.1</c:v>
                </c:pt>
                <c:pt idx="165">
                  <c:v>1.7</c:v>
                </c:pt>
                <c:pt idx="166">
                  <c:v>2.4</c:v>
                </c:pt>
                <c:pt idx="167">
                  <c:v>2.4</c:v>
                </c:pt>
                <c:pt idx="168">
                  <c:v>2.2000000000000002</c:v>
                </c:pt>
                <c:pt idx="169">
                  <c:v>2.2000000000000002</c:v>
                </c:pt>
                <c:pt idx="170">
                  <c:v>2.5</c:v>
                </c:pt>
                <c:pt idx="171">
                  <c:v>1.7</c:v>
                </c:pt>
                <c:pt idx="172">
                  <c:v>1.9</c:v>
                </c:pt>
                <c:pt idx="173">
                  <c:v>2.4</c:v>
                </c:pt>
                <c:pt idx="174">
                  <c:v>1.9</c:v>
                </c:pt>
                <c:pt idx="175">
                  <c:v>2</c:v>
                </c:pt>
                <c:pt idx="176">
                  <c:v>2.5</c:v>
                </c:pt>
                <c:pt idx="177">
                  <c:v>2.4</c:v>
                </c:pt>
                <c:pt idx="178">
                  <c:v>2.0499999999999998</c:v>
                </c:pt>
                <c:pt idx="179">
                  <c:v>2.4</c:v>
                </c:pt>
                <c:pt idx="180">
                  <c:v>2.4</c:v>
                </c:pt>
                <c:pt idx="181">
                  <c:v>2.4</c:v>
                </c:pt>
                <c:pt idx="182">
                  <c:v>1.35</c:v>
                </c:pt>
                <c:pt idx="183">
                  <c:v>1.9</c:v>
                </c:pt>
                <c:pt idx="184">
                  <c:v>1.9</c:v>
                </c:pt>
                <c:pt idx="185">
                  <c:v>2.4</c:v>
                </c:pt>
                <c:pt idx="186">
                  <c:v>2.4</c:v>
                </c:pt>
                <c:pt idx="187">
                  <c:v>2.2999999999999998</c:v>
                </c:pt>
                <c:pt idx="188">
                  <c:v>2.5</c:v>
                </c:pt>
                <c:pt idx="189">
                  <c:v>2</c:v>
                </c:pt>
                <c:pt idx="190">
                  <c:v>2.39</c:v>
                </c:pt>
                <c:pt idx="191">
                  <c:v>2.5</c:v>
                </c:pt>
                <c:pt idx="192">
                  <c:v>1.8</c:v>
                </c:pt>
                <c:pt idx="193">
                  <c:v>2.4</c:v>
                </c:pt>
                <c:pt idx="194">
                  <c:v>2.2000000000000002</c:v>
                </c:pt>
                <c:pt idx="195">
                  <c:v>2.4</c:v>
                </c:pt>
                <c:pt idx="196">
                  <c:v>2.0499999999999998</c:v>
                </c:pt>
                <c:pt idx="197">
                  <c:v>2.2000000000000002</c:v>
                </c:pt>
                <c:pt idx="198">
                  <c:v>2.1</c:v>
                </c:pt>
                <c:pt idx="199">
                  <c:v>2.5</c:v>
                </c:pt>
                <c:pt idx="200">
                  <c:v>2.2999999999999998</c:v>
                </c:pt>
                <c:pt idx="201">
                  <c:v>1.6</c:v>
                </c:pt>
                <c:pt idx="202">
                  <c:v>1.9</c:v>
                </c:pt>
                <c:pt idx="203">
                  <c:v>1.93</c:v>
                </c:pt>
                <c:pt idx="204">
                  <c:v>2.1</c:v>
                </c:pt>
                <c:pt idx="205">
                  <c:v>1.8</c:v>
                </c:pt>
                <c:pt idx="206">
                  <c:v>2.2999999999999998</c:v>
                </c:pt>
                <c:pt idx="207">
                  <c:v>1.65</c:v>
                </c:pt>
                <c:pt idx="208">
                  <c:v>2.1</c:v>
                </c:pt>
                <c:pt idx="209">
                  <c:v>2.5</c:v>
                </c:pt>
                <c:pt idx="210">
                  <c:v>1.65</c:v>
                </c:pt>
                <c:pt idx="211">
                  <c:v>2.2000000000000002</c:v>
                </c:pt>
                <c:pt idx="212">
                  <c:v>2.2999999999999998</c:v>
                </c:pt>
                <c:pt idx="213">
                  <c:v>2.1</c:v>
                </c:pt>
                <c:pt idx="214">
                  <c:v>1.7</c:v>
                </c:pt>
                <c:pt idx="215">
                  <c:v>1.85</c:v>
                </c:pt>
                <c:pt idx="216">
                  <c:v>1.95</c:v>
                </c:pt>
                <c:pt idx="217">
                  <c:v>1.8</c:v>
                </c:pt>
                <c:pt idx="218">
                  <c:v>2.5</c:v>
                </c:pt>
                <c:pt idx="219">
                  <c:v>2.5</c:v>
                </c:pt>
                <c:pt idx="220">
                  <c:v>2.5</c:v>
                </c:pt>
                <c:pt idx="221">
                  <c:v>2.2999999999999998</c:v>
                </c:pt>
                <c:pt idx="222">
                  <c:v>2.1</c:v>
                </c:pt>
                <c:pt idx="223">
                  <c:v>1.79</c:v>
                </c:pt>
                <c:pt idx="224">
                  <c:v>2</c:v>
                </c:pt>
                <c:pt idx="225">
                  <c:v>2.2000000000000002</c:v>
                </c:pt>
                <c:pt idx="226">
                  <c:v>2.1</c:v>
                </c:pt>
                <c:pt idx="227">
                  <c:v>2.35</c:v>
                </c:pt>
                <c:pt idx="228">
                  <c:v>2.2000000000000002</c:v>
                </c:pt>
                <c:pt idx="229">
                  <c:v>1.85</c:v>
                </c:pt>
                <c:pt idx="230">
                  <c:v>2.2000000000000002</c:v>
                </c:pt>
                <c:pt idx="231">
                  <c:v>2.2000000000000002</c:v>
                </c:pt>
                <c:pt idx="232">
                  <c:v>1.9</c:v>
                </c:pt>
                <c:pt idx="233">
                  <c:v>1.85</c:v>
                </c:pt>
                <c:pt idx="234">
                  <c:v>2.48</c:v>
                </c:pt>
                <c:pt idx="235">
                  <c:v>2</c:v>
                </c:pt>
                <c:pt idx="236">
                  <c:v>2.2000000000000002</c:v>
                </c:pt>
                <c:pt idx="237">
                  <c:v>1.94</c:v>
                </c:pt>
                <c:pt idx="238">
                  <c:v>2</c:v>
                </c:pt>
                <c:pt idx="239">
                  <c:v>2</c:v>
                </c:pt>
                <c:pt idx="240">
                  <c:v>2.41</c:v>
                </c:pt>
                <c:pt idx="241">
                  <c:v>2.35</c:v>
                </c:pt>
                <c:pt idx="242">
                  <c:v>2</c:v>
                </c:pt>
                <c:pt idx="243">
                  <c:v>1.6</c:v>
                </c:pt>
                <c:pt idx="244">
                  <c:v>1.7</c:v>
                </c:pt>
                <c:pt idx="245">
                  <c:v>1.8</c:v>
                </c:pt>
                <c:pt idx="246">
                  <c:v>2.1</c:v>
                </c:pt>
                <c:pt idx="247">
                  <c:v>2.1</c:v>
                </c:pt>
                <c:pt idx="248">
                  <c:v>1.5</c:v>
                </c:pt>
                <c:pt idx="249">
                  <c:v>1.65</c:v>
                </c:pt>
                <c:pt idx="250">
                  <c:v>1.8</c:v>
                </c:pt>
                <c:pt idx="251">
                  <c:v>1.9</c:v>
                </c:pt>
                <c:pt idx="252">
                  <c:v>2.5</c:v>
                </c:pt>
                <c:pt idx="253">
                  <c:v>2.1</c:v>
                </c:pt>
                <c:pt idx="254">
                  <c:v>2.5</c:v>
                </c:pt>
                <c:pt idx="255">
                  <c:v>1.9</c:v>
                </c:pt>
                <c:pt idx="256">
                  <c:v>1.8</c:v>
                </c:pt>
                <c:pt idx="257">
                  <c:v>1.9</c:v>
                </c:pt>
                <c:pt idx="258">
                  <c:v>1.7</c:v>
                </c:pt>
                <c:pt idx="259">
                  <c:v>1.65</c:v>
                </c:pt>
                <c:pt idx="260">
                  <c:v>2.2000000000000002</c:v>
                </c:pt>
                <c:pt idx="261">
                  <c:v>2.25</c:v>
                </c:pt>
                <c:pt idx="262">
                  <c:v>2.5</c:v>
                </c:pt>
                <c:pt idx="263">
                  <c:v>2.29</c:v>
                </c:pt>
                <c:pt idx="264">
                  <c:v>1.83</c:v>
                </c:pt>
                <c:pt idx="265">
                  <c:v>2.2200000000000002</c:v>
                </c:pt>
                <c:pt idx="266">
                  <c:v>1.75</c:v>
                </c:pt>
                <c:pt idx="267">
                  <c:v>1.75</c:v>
                </c:pt>
                <c:pt idx="268">
                  <c:v>2.2999999999999998</c:v>
                </c:pt>
                <c:pt idx="269">
                  <c:v>2</c:v>
                </c:pt>
                <c:pt idx="270">
                  <c:v>2</c:v>
                </c:pt>
                <c:pt idx="271">
                  <c:v>2</c:v>
                </c:pt>
                <c:pt idx="272">
                  <c:v>2.1800000000000002</c:v>
                </c:pt>
                <c:pt idx="273">
                  <c:v>2.4</c:v>
                </c:pt>
                <c:pt idx="274">
                  <c:v>2</c:v>
                </c:pt>
                <c:pt idx="275">
                  <c:v>1.8</c:v>
                </c:pt>
                <c:pt idx="276">
                  <c:v>2.2000000000000002</c:v>
                </c:pt>
                <c:pt idx="277">
                  <c:v>1.7</c:v>
                </c:pt>
                <c:pt idx="278">
                  <c:v>2</c:v>
                </c:pt>
                <c:pt idx="279">
                  <c:v>1.6</c:v>
                </c:pt>
                <c:pt idx="280">
                  <c:v>1.7</c:v>
                </c:pt>
                <c:pt idx="281">
                  <c:v>1.55</c:v>
                </c:pt>
                <c:pt idx="282">
                  <c:v>2.1</c:v>
                </c:pt>
                <c:pt idx="283">
                  <c:v>2</c:v>
                </c:pt>
                <c:pt idx="284">
                  <c:v>2.4</c:v>
                </c:pt>
                <c:pt idx="285">
                  <c:v>2.2999999999999998</c:v>
                </c:pt>
                <c:pt idx="286">
                  <c:v>2.2000000000000002</c:v>
                </c:pt>
                <c:pt idx="287">
                  <c:v>2.5</c:v>
                </c:pt>
                <c:pt idx="288">
                  <c:v>1.95</c:v>
                </c:pt>
                <c:pt idx="289">
                  <c:v>2.2000000000000002</c:v>
                </c:pt>
                <c:pt idx="290">
                  <c:v>1.5</c:v>
                </c:pt>
                <c:pt idx="291">
                  <c:v>2.2000000000000002</c:v>
                </c:pt>
                <c:pt idx="292">
                  <c:v>2.2999999999999998</c:v>
                </c:pt>
                <c:pt idx="293">
                  <c:v>2.2999999999999998</c:v>
                </c:pt>
                <c:pt idx="294">
                  <c:v>2.5</c:v>
                </c:pt>
                <c:pt idx="295">
                  <c:v>2.2999999999999998</c:v>
                </c:pt>
                <c:pt idx="296">
                  <c:v>2.2999999999999998</c:v>
                </c:pt>
                <c:pt idx="297">
                  <c:v>2.2999999999999998</c:v>
                </c:pt>
                <c:pt idx="298">
                  <c:v>2.4</c:v>
                </c:pt>
                <c:pt idx="299">
                  <c:v>2.4</c:v>
                </c:pt>
                <c:pt idx="300">
                  <c:v>1.8</c:v>
                </c:pt>
                <c:pt idx="301">
                  <c:v>2.1</c:v>
                </c:pt>
                <c:pt idx="302">
                  <c:v>2</c:v>
                </c:pt>
                <c:pt idx="303">
                  <c:v>2.4</c:v>
                </c:pt>
                <c:pt idx="304">
                  <c:v>2.1</c:v>
                </c:pt>
                <c:pt idx="305">
                  <c:v>1.45</c:v>
                </c:pt>
                <c:pt idx="306">
                  <c:v>1.35</c:v>
                </c:pt>
                <c:pt idx="307">
                  <c:v>2.4</c:v>
                </c:pt>
                <c:pt idx="308">
                  <c:v>1.6</c:v>
                </c:pt>
                <c:pt idx="309">
                  <c:v>2.11</c:v>
                </c:pt>
                <c:pt idx="310">
                  <c:v>1.96</c:v>
                </c:pt>
                <c:pt idx="311">
                  <c:v>2.4</c:v>
                </c:pt>
                <c:pt idx="312">
                  <c:v>2</c:v>
                </c:pt>
                <c:pt idx="313">
                  <c:v>2.5</c:v>
                </c:pt>
                <c:pt idx="314">
                  <c:v>2.1</c:v>
                </c:pt>
                <c:pt idx="315">
                  <c:v>2.35</c:v>
                </c:pt>
                <c:pt idx="316">
                  <c:v>1.9950000000000001</c:v>
                </c:pt>
                <c:pt idx="317">
                  <c:v>2.0099999999999998</c:v>
                </c:pt>
                <c:pt idx="318">
                  <c:v>2.35</c:v>
                </c:pt>
                <c:pt idx="319">
                  <c:v>2</c:v>
                </c:pt>
                <c:pt idx="320">
                  <c:v>1.75</c:v>
                </c:pt>
                <c:pt idx="321">
                  <c:v>1.9</c:v>
                </c:pt>
                <c:pt idx="322">
                  <c:v>2.5</c:v>
                </c:pt>
                <c:pt idx="323">
                  <c:v>1.9</c:v>
                </c:pt>
                <c:pt idx="324">
                  <c:v>2.09</c:v>
                </c:pt>
                <c:pt idx="325">
                  <c:v>2.4</c:v>
                </c:pt>
                <c:pt idx="326">
                  <c:v>2</c:v>
                </c:pt>
                <c:pt idx="327">
                  <c:v>2</c:v>
                </c:pt>
                <c:pt idx="328">
                  <c:v>1.94</c:v>
                </c:pt>
                <c:pt idx="329">
                  <c:v>2.4</c:v>
                </c:pt>
                <c:pt idx="330">
                  <c:v>1.65</c:v>
                </c:pt>
                <c:pt idx="331">
                  <c:v>1.9</c:v>
                </c:pt>
                <c:pt idx="332">
                  <c:v>1.71</c:v>
                </c:pt>
                <c:pt idx="333">
                  <c:v>2.1</c:v>
                </c:pt>
                <c:pt idx="334">
                  <c:v>1.75</c:v>
                </c:pt>
                <c:pt idx="335">
                  <c:v>2.1</c:v>
                </c:pt>
                <c:pt idx="336">
                  <c:v>1.85</c:v>
                </c:pt>
                <c:pt idx="337">
                  <c:v>2.2000000000000002</c:v>
                </c:pt>
                <c:pt idx="338">
                  <c:v>1.8</c:v>
                </c:pt>
                <c:pt idx="339">
                  <c:v>2.2999999999999998</c:v>
                </c:pt>
                <c:pt idx="340">
                  <c:v>1.7</c:v>
                </c:pt>
                <c:pt idx="341">
                  <c:v>2</c:v>
                </c:pt>
                <c:pt idx="342">
                  <c:v>1.32</c:v>
                </c:pt>
                <c:pt idx="343">
                  <c:v>2.0499999999999998</c:v>
                </c:pt>
                <c:pt idx="344">
                  <c:v>1.6</c:v>
                </c:pt>
                <c:pt idx="345">
                  <c:v>2</c:v>
                </c:pt>
                <c:pt idx="346">
                  <c:v>1.8</c:v>
                </c:pt>
                <c:pt idx="347">
                  <c:v>1.85</c:v>
                </c:pt>
                <c:pt idx="348">
                  <c:v>2.2000000000000002</c:v>
                </c:pt>
                <c:pt idx="349">
                  <c:v>2.2999999999999998</c:v>
                </c:pt>
                <c:pt idx="350">
                  <c:v>2.5</c:v>
                </c:pt>
                <c:pt idx="351">
                  <c:v>2.4500000000000002</c:v>
                </c:pt>
                <c:pt idx="352">
                  <c:v>2.2999999999999998</c:v>
                </c:pt>
                <c:pt idx="353">
                  <c:v>1.8</c:v>
                </c:pt>
                <c:pt idx="354">
                  <c:v>1.9</c:v>
                </c:pt>
                <c:pt idx="355">
                  <c:v>2.2000000000000002</c:v>
                </c:pt>
                <c:pt idx="356">
                  <c:v>2.35</c:v>
                </c:pt>
                <c:pt idx="357">
                  <c:v>1.8</c:v>
                </c:pt>
                <c:pt idx="358">
                  <c:v>1.9</c:v>
                </c:pt>
                <c:pt idx="359">
                  <c:v>1.75</c:v>
                </c:pt>
                <c:pt idx="360">
                  <c:v>1.5</c:v>
                </c:pt>
                <c:pt idx="361">
                  <c:v>2.2000000000000002</c:v>
                </c:pt>
                <c:pt idx="362">
                  <c:v>2.2000000000000002</c:v>
                </c:pt>
                <c:pt idx="363">
                  <c:v>2.2000000000000002</c:v>
                </c:pt>
                <c:pt idx="364">
                  <c:v>2.2000000000000002</c:v>
                </c:pt>
                <c:pt idx="365">
                  <c:v>2.2999999999999998</c:v>
                </c:pt>
                <c:pt idx="366">
                  <c:v>2.1</c:v>
                </c:pt>
                <c:pt idx="367">
                  <c:v>1.95</c:v>
                </c:pt>
                <c:pt idx="368">
                  <c:v>2.1</c:v>
                </c:pt>
                <c:pt idx="369">
                  <c:v>2.2000000000000002</c:v>
                </c:pt>
                <c:pt idx="370">
                  <c:v>1.9</c:v>
                </c:pt>
                <c:pt idx="371">
                  <c:v>1.7</c:v>
                </c:pt>
                <c:pt idx="372">
                  <c:v>1.5</c:v>
                </c:pt>
                <c:pt idx="373">
                  <c:v>2.35</c:v>
                </c:pt>
                <c:pt idx="374">
                  <c:v>1.65</c:v>
                </c:pt>
                <c:pt idx="375">
                  <c:v>1.9</c:v>
                </c:pt>
                <c:pt idx="376">
                  <c:v>1.8</c:v>
                </c:pt>
                <c:pt idx="377">
                  <c:v>1.95</c:v>
                </c:pt>
                <c:pt idx="378">
                  <c:v>2.08</c:v>
                </c:pt>
                <c:pt idx="379">
                  <c:v>1.8</c:v>
                </c:pt>
                <c:pt idx="380">
                  <c:v>2</c:v>
                </c:pt>
                <c:pt idx="381">
                  <c:v>1.48</c:v>
                </c:pt>
                <c:pt idx="382">
                  <c:v>2.0499999999999998</c:v>
                </c:pt>
                <c:pt idx="383">
                  <c:v>1.7</c:v>
                </c:pt>
                <c:pt idx="384">
                  <c:v>1.6</c:v>
                </c:pt>
                <c:pt idx="385">
                  <c:v>1.75</c:v>
                </c:pt>
                <c:pt idx="386">
                  <c:v>2.2000000000000002</c:v>
                </c:pt>
                <c:pt idx="387">
                  <c:v>1.6</c:v>
                </c:pt>
                <c:pt idx="388">
                  <c:v>2.4</c:v>
                </c:pt>
                <c:pt idx="389">
                  <c:v>1.9</c:v>
                </c:pt>
                <c:pt idx="390">
                  <c:v>1.77</c:v>
                </c:pt>
                <c:pt idx="391">
                  <c:v>2.2000000000000002</c:v>
                </c:pt>
                <c:pt idx="392">
                  <c:v>2.4500000000000002</c:v>
                </c:pt>
                <c:pt idx="393">
                  <c:v>1.7</c:v>
                </c:pt>
                <c:pt idx="394">
                  <c:v>1.5</c:v>
                </c:pt>
                <c:pt idx="395">
                  <c:v>1.88</c:v>
                </c:pt>
                <c:pt idx="396">
                  <c:v>1.5</c:v>
                </c:pt>
                <c:pt idx="397">
                  <c:v>2.5</c:v>
                </c:pt>
                <c:pt idx="398">
                  <c:v>1.65</c:v>
                </c:pt>
                <c:pt idx="399">
                  <c:v>1.65</c:v>
                </c:pt>
                <c:pt idx="400">
                  <c:v>1.7</c:v>
                </c:pt>
                <c:pt idx="401">
                  <c:v>1.75</c:v>
                </c:pt>
                <c:pt idx="402">
                  <c:v>1.8</c:v>
                </c:pt>
                <c:pt idx="403">
                  <c:v>2.5</c:v>
                </c:pt>
                <c:pt idx="404">
                  <c:v>2</c:v>
                </c:pt>
                <c:pt idx="405">
                  <c:v>1.8</c:v>
                </c:pt>
                <c:pt idx="406">
                  <c:v>1.5</c:v>
                </c:pt>
                <c:pt idx="407">
                  <c:v>1.69</c:v>
                </c:pt>
                <c:pt idx="408">
                  <c:v>0.92</c:v>
                </c:pt>
                <c:pt idx="409">
                  <c:v>2.2000000000000002</c:v>
                </c:pt>
                <c:pt idx="410">
                  <c:v>2.5</c:v>
                </c:pt>
                <c:pt idx="411">
                  <c:v>2.2999999999999998</c:v>
                </c:pt>
                <c:pt idx="412">
                  <c:v>2.15</c:v>
                </c:pt>
                <c:pt idx="413">
                  <c:v>2.2999999999999998</c:v>
                </c:pt>
                <c:pt idx="414">
                  <c:v>2</c:v>
                </c:pt>
                <c:pt idx="415">
                  <c:v>2.2000000000000002</c:v>
                </c:pt>
                <c:pt idx="416">
                  <c:v>1.7</c:v>
                </c:pt>
                <c:pt idx="417">
                  <c:v>1.9</c:v>
                </c:pt>
                <c:pt idx="418">
                  <c:v>2.5</c:v>
                </c:pt>
                <c:pt idx="419">
                  <c:v>2</c:v>
                </c:pt>
                <c:pt idx="420">
                  <c:v>2.5</c:v>
                </c:pt>
                <c:pt idx="421">
                  <c:v>1.889</c:v>
                </c:pt>
                <c:pt idx="422">
                  <c:v>1.8</c:v>
                </c:pt>
                <c:pt idx="423">
                  <c:v>1.5</c:v>
                </c:pt>
                <c:pt idx="424">
                  <c:v>1.42</c:v>
                </c:pt>
                <c:pt idx="425">
                  <c:v>2.4</c:v>
                </c:pt>
                <c:pt idx="426">
                  <c:v>2.15</c:v>
                </c:pt>
                <c:pt idx="427">
                  <c:v>2.2000000000000002</c:v>
                </c:pt>
                <c:pt idx="428">
                  <c:v>2</c:v>
                </c:pt>
                <c:pt idx="429">
                  <c:v>1.746</c:v>
                </c:pt>
                <c:pt idx="430">
                  <c:v>1.8</c:v>
                </c:pt>
                <c:pt idx="431">
                  <c:v>1.87</c:v>
                </c:pt>
                <c:pt idx="432">
                  <c:v>2.25</c:v>
                </c:pt>
                <c:pt idx="433">
                  <c:v>1.9</c:v>
                </c:pt>
                <c:pt idx="434">
                  <c:v>2.2000000000000002</c:v>
                </c:pt>
                <c:pt idx="435">
                  <c:v>1.6</c:v>
                </c:pt>
                <c:pt idx="436">
                  <c:v>1.8</c:v>
                </c:pt>
                <c:pt idx="437">
                  <c:v>1.85</c:v>
                </c:pt>
                <c:pt idx="438">
                  <c:v>1.6</c:v>
                </c:pt>
                <c:pt idx="439">
                  <c:v>2</c:v>
                </c:pt>
                <c:pt idx="440">
                  <c:v>1.47</c:v>
                </c:pt>
                <c:pt idx="441">
                  <c:v>1.85</c:v>
                </c:pt>
                <c:pt idx="442">
                  <c:v>2.1</c:v>
                </c:pt>
                <c:pt idx="443">
                  <c:v>1.78</c:v>
                </c:pt>
                <c:pt idx="444">
                  <c:v>2</c:v>
                </c:pt>
                <c:pt idx="445">
                  <c:v>2.2999999999999998</c:v>
                </c:pt>
                <c:pt idx="446">
                  <c:v>2.5</c:v>
                </c:pt>
                <c:pt idx="447">
                  <c:v>1.9</c:v>
                </c:pt>
                <c:pt idx="448">
                  <c:v>1.95</c:v>
                </c:pt>
                <c:pt idx="449">
                  <c:v>2</c:v>
                </c:pt>
                <c:pt idx="450">
                  <c:v>2.1</c:v>
                </c:pt>
                <c:pt idx="451">
                  <c:v>2.5</c:v>
                </c:pt>
                <c:pt idx="452">
                  <c:v>1.7</c:v>
                </c:pt>
                <c:pt idx="453">
                  <c:v>1.55</c:v>
                </c:pt>
                <c:pt idx="454">
                  <c:v>1.94</c:v>
                </c:pt>
                <c:pt idx="455">
                  <c:v>2</c:v>
                </c:pt>
                <c:pt idx="456">
                  <c:v>2.15</c:v>
                </c:pt>
                <c:pt idx="457">
                  <c:v>1.95</c:v>
                </c:pt>
                <c:pt idx="458">
                  <c:v>1.4</c:v>
                </c:pt>
                <c:pt idx="459">
                  <c:v>1.76</c:v>
                </c:pt>
                <c:pt idx="460">
                  <c:v>2.2999999999999998</c:v>
                </c:pt>
                <c:pt idx="461">
                  <c:v>1.91</c:v>
                </c:pt>
                <c:pt idx="462">
                  <c:v>1.75</c:v>
                </c:pt>
                <c:pt idx="463">
                  <c:v>1.9</c:v>
                </c:pt>
                <c:pt idx="464">
                  <c:v>2.15</c:v>
                </c:pt>
                <c:pt idx="465">
                  <c:v>1.56</c:v>
                </c:pt>
                <c:pt idx="466">
                  <c:v>1.61</c:v>
                </c:pt>
                <c:pt idx="467">
                  <c:v>1.9</c:v>
                </c:pt>
                <c:pt idx="468">
                  <c:v>2.5</c:v>
                </c:pt>
                <c:pt idx="469">
                  <c:v>2</c:v>
                </c:pt>
                <c:pt idx="470">
                  <c:v>2.2000000000000002</c:v>
                </c:pt>
                <c:pt idx="471">
                  <c:v>2.5</c:v>
                </c:pt>
                <c:pt idx="472">
                  <c:v>2.2999999999999998</c:v>
                </c:pt>
                <c:pt idx="473">
                  <c:v>1.8</c:v>
                </c:pt>
                <c:pt idx="474">
                  <c:v>2.1</c:v>
                </c:pt>
                <c:pt idx="475">
                  <c:v>1.9</c:v>
                </c:pt>
                <c:pt idx="476">
                  <c:v>2</c:v>
                </c:pt>
                <c:pt idx="477">
                  <c:v>1.8</c:v>
                </c:pt>
                <c:pt idx="478">
                  <c:v>1.7</c:v>
                </c:pt>
                <c:pt idx="479">
                  <c:v>1.82</c:v>
                </c:pt>
                <c:pt idx="480">
                  <c:v>2.27</c:v>
                </c:pt>
                <c:pt idx="481">
                  <c:v>2.2000000000000002</c:v>
                </c:pt>
                <c:pt idx="482">
                  <c:v>2.34</c:v>
                </c:pt>
                <c:pt idx="483">
                  <c:v>1.7</c:v>
                </c:pt>
                <c:pt idx="484">
                  <c:v>2.15</c:v>
                </c:pt>
                <c:pt idx="485">
                  <c:v>2.15</c:v>
                </c:pt>
                <c:pt idx="486">
                  <c:v>1.9</c:v>
                </c:pt>
                <c:pt idx="487">
                  <c:v>1.98</c:v>
                </c:pt>
                <c:pt idx="488">
                  <c:v>2</c:v>
                </c:pt>
                <c:pt idx="489">
                  <c:v>1.84</c:v>
                </c:pt>
                <c:pt idx="490">
                  <c:v>1.85</c:v>
                </c:pt>
                <c:pt idx="491">
                  <c:v>2.25</c:v>
                </c:pt>
                <c:pt idx="492">
                  <c:v>1.8</c:v>
                </c:pt>
                <c:pt idx="493">
                  <c:v>1.9</c:v>
                </c:pt>
                <c:pt idx="494">
                  <c:v>1.7</c:v>
                </c:pt>
                <c:pt idx="495">
                  <c:v>1.55</c:v>
                </c:pt>
                <c:pt idx="496">
                  <c:v>1.8</c:v>
                </c:pt>
                <c:pt idx="497">
                  <c:v>1.5</c:v>
                </c:pt>
                <c:pt idx="498">
                  <c:v>2.19</c:v>
                </c:pt>
                <c:pt idx="499">
                  <c:v>2.33</c:v>
                </c:pt>
                <c:pt idx="500">
                  <c:v>1.8</c:v>
                </c:pt>
                <c:pt idx="501">
                  <c:v>1.9</c:v>
                </c:pt>
                <c:pt idx="502">
                  <c:v>2.5</c:v>
                </c:pt>
                <c:pt idx="503">
                  <c:v>2.21</c:v>
                </c:pt>
                <c:pt idx="504">
                  <c:v>2.21</c:v>
                </c:pt>
                <c:pt idx="505">
                  <c:v>2</c:v>
                </c:pt>
                <c:pt idx="506">
                  <c:v>2.1</c:v>
                </c:pt>
                <c:pt idx="507">
                  <c:v>1.9</c:v>
                </c:pt>
                <c:pt idx="508">
                  <c:v>2.1</c:v>
                </c:pt>
                <c:pt idx="509">
                  <c:v>1.8</c:v>
                </c:pt>
                <c:pt idx="510">
                  <c:v>1.8</c:v>
                </c:pt>
                <c:pt idx="511">
                  <c:v>1.8</c:v>
                </c:pt>
                <c:pt idx="512">
                  <c:v>1.95</c:v>
                </c:pt>
                <c:pt idx="513">
                  <c:v>2</c:v>
                </c:pt>
                <c:pt idx="514">
                  <c:v>2.4</c:v>
                </c:pt>
                <c:pt idx="515">
                  <c:v>1.9</c:v>
                </c:pt>
                <c:pt idx="516">
                  <c:v>1.8</c:v>
                </c:pt>
                <c:pt idx="517">
                  <c:v>2</c:v>
                </c:pt>
                <c:pt idx="518">
                  <c:v>1.4</c:v>
                </c:pt>
                <c:pt idx="519">
                  <c:v>1.9</c:v>
                </c:pt>
                <c:pt idx="520">
                  <c:v>2.4500000000000002</c:v>
                </c:pt>
                <c:pt idx="521">
                  <c:v>1.66</c:v>
                </c:pt>
                <c:pt idx="522">
                  <c:v>2</c:v>
                </c:pt>
                <c:pt idx="523">
                  <c:v>2</c:v>
                </c:pt>
                <c:pt idx="524">
                  <c:v>2.4</c:v>
                </c:pt>
                <c:pt idx="525">
                  <c:v>2.38</c:v>
                </c:pt>
                <c:pt idx="526">
                  <c:v>1.3</c:v>
                </c:pt>
                <c:pt idx="527">
                  <c:v>1.58</c:v>
                </c:pt>
                <c:pt idx="528">
                  <c:v>2</c:v>
                </c:pt>
                <c:pt idx="529">
                  <c:v>2.4</c:v>
                </c:pt>
                <c:pt idx="530">
                  <c:v>2.1</c:v>
                </c:pt>
                <c:pt idx="531">
                  <c:v>2.4900000000000002</c:v>
                </c:pt>
                <c:pt idx="532">
                  <c:v>1.8</c:v>
                </c:pt>
                <c:pt idx="533">
                  <c:v>2.5</c:v>
                </c:pt>
                <c:pt idx="534">
                  <c:v>2.5</c:v>
                </c:pt>
                <c:pt idx="535">
                  <c:v>2</c:v>
                </c:pt>
                <c:pt idx="536">
                  <c:v>2.38</c:v>
                </c:pt>
                <c:pt idx="537">
                  <c:v>2.4</c:v>
                </c:pt>
                <c:pt idx="538">
                  <c:v>2</c:v>
                </c:pt>
                <c:pt idx="539">
                  <c:v>1.8</c:v>
                </c:pt>
                <c:pt idx="540">
                  <c:v>1.8</c:v>
                </c:pt>
                <c:pt idx="541">
                  <c:v>1.9</c:v>
                </c:pt>
                <c:pt idx="542">
                  <c:v>1.95</c:v>
                </c:pt>
                <c:pt idx="543">
                  <c:v>2.5</c:v>
                </c:pt>
                <c:pt idx="544">
                  <c:v>2.4</c:v>
                </c:pt>
                <c:pt idx="545">
                  <c:v>1.68</c:v>
                </c:pt>
                <c:pt idx="546">
                  <c:v>2</c:v>
                </c:pt>
                <c:pt idx="547">
                  <c:v>1.44</c:v>
                </c:pt>
                <c:pt idx="548">
                  <c:v>1.8</c:v>
                </c:pt>
                <c:pt idx="549">
                  <c:v>2.0299999999999998</c:v>
                </c:pt>
                <c:pt idx="550">
                  <c:v>2.0099999999999998</c:v>
                </c:pt>
                <c:pt idx="551">
                  <c:v>1.9</c:v>
                </c:pt>
                <c:pt idx="552">
                  <c:v>1.9</c:v>
                </c:pt>
                <c:pt idx="553">
                  <c:v>2.35</c:v>
                </c:pt>
                <c:pt idx="554">
                  <c:v>2</c:v>
                </c:pt>
                <c:pt idx="555">
                  <c:v>1.72</c:v>
                </c:pt>
                <c:pt idx="556">
                  <c:v>1.9</c:v>
                </c:pt>
                <c:pt idx="557">
                  <c:v>2</c:v>
                </c:pt>
                <c:pt idx="558">
                  <c:v>2.2999999999999998</c:v>
                </c:pt>
                <c:pt idx="559">
                  <c:v>2.5</c:v>
                </c:pt>
                <c:pt idx="560">
                  <c:v>1.83</c:v>
                </c:pt>
                <c:pt idx="561">
                  <c:v>1.75</c:v>
                </c:pt>
                <c:pt idx="562">
                  <c:v>1.8</c:v>
                </c:pt>
                <c:pt idx="563">
                  <c:v>1.7</c:v>
                </c:pt>
                <c:pt idx="564">
                  <c:v>1.5</c:v>
                </c:pt>
                <c:pt idx="565">
                  <c:v>1.55</c:v>
                </c:pt>
                <c:pt idx="566">
                  <c:v>1.4</c:v>
                </c:pt>
                <c:pt idx="567">
                  <c:v>2</c:v>
                </c:pt>
                <c:pt idx="568">
                  <c:v>2.2599999999999998</c:v>
                </c:pt>
                <c:pt idx="569">
                  <c:v>1.4</c:v>
                </c:pt>
                <c:pt idx="570">
                  <c:v>2.4</c:v>
                </c:pt>
                <c:pt idx="571">
                  <c:v>1.9</c:v>
                </c:pt>
                <c:pt idx="572">
                  <c:v>1.45</c:v>
                </c:pt>
                <c:pt idx="573">
                  <c:v>1.9</c:v>
                </c:pt>
                <c:pt idx="574">
                  <c:v>2.1</c:v>
                </c:pt>
                <c:pt idx="575">
                  <c:v>2.2000000000000002</c:v>
                </c:pt>
                <c:pt idx="576">
                  <c:v>1.7</c:v>
                </c:pt>
                <c:pt idx="577">
                  <c:v>2</c:v>
                </c:pt>
                <c:pt idx="578">
                  <c:v>1.8</c:v>
                </c:pt>
                <c:pt idx="579">
                  <c:v>1.86</c:v>
                </c:pt>
                <c:pt idx="580">
                  <c:v>1.35</c:v>
                </c:pt>
                <c:pt idx="581">
                  <c:v>2.1</c:v>
                </c:pt>
                <c:pt idx="582">
                  <c:v>1.6</c:v>
                </c:pt>
                <c:pt idx="583">
                  <c:v>1.47</c:v>
                </c:pt>
                <c:pt idx="584">
                  <c:v>1.65</c:v>
                </c:pt>
                <c:pt idx="585">
                  <c:v>1.4359999999999999</c:v>
                </c:pt>
                <c:pt idx="586">
                  <c:v>1.65</c:v>
                </c:pt>
                <c:pt idx="587">
                  <c:v>1.79</c:v>
                </c:pt>
                <c:pt idx="588">
                  <c:v>1.95</c:v>
                </c:pt>
                <c:pt idx="589">
                  <c:v>1.95</c:v>
                </c:pt>
                <c:pt idx="590">
                  <c:v>1.8</c:v>
                </c:pt>
                <c:pt idx="591">
                  <c:v>1.8</c:v>
                </c:pt>
                <c:pt idx="592">
                  <c:v>1.94</c:v>
                </c:pt>
                <c:pt idx="593">
                  <c:v>1.75</c:v>
                </c:pt>
                <c:pt idx="594">
                  <c:v>2</c:v>
                </c:pt>
                <c:pt idx="595">
                  <c:v>2.4</c:v>
                </c:pt>
                <c:pt idx="596">
                  <c:v>2.2999999999999998</c:v>
                </c:pt>
                <c:pt idx="597">
                  <c:v>2</c:v>
                </c:pt>
                <c:pt idx="598">
                  <c:v>2.1</c:v>
                </c:pt>
                <c:pt idx="599">
                  <c:v>2.2999999999999998</c:v>
                </c:pt>
                <c:pt idx="600">
                  <c:v>2.2999999999999998</c:v>
                </c:pt>
                <c:pt idx="601">
                  <c:v>1.9</c:v>
                </c:pt>
                <c:pt idx="602">
                  <c:v>2.2999999999999998</c:v>
                </c:pt>
                <c:pt idx="603">
                  <c:v>1.7</c:v>
                </c:pt>
                <c:pt idx="604">
                  <c:v>1.8</c:v>
                </c:pt>
                <c:pt idx="605">
                  <c:v>1.85</c:v>
                </c:pt>
                <c:pt idx="606">
                  <c:v>1.45</c:v>
                </c:pt>
                <c:pt idx="607">
                  <c:v>1.8</c:v>
                </c:pt>
                <c:pt idx="608">
                  <c:v>1.8</c:v>
                </c:pt>
                <c:pt idx="609">
                  <c:v>1.81</c:v>
                </c:pt>
                <c:pt idx="610">
                  <c:v>1.35</c:v>
                </c:pt>
                <c:pt idx="611">
                  <c:v>1.77</c:v>
                </c:pt>
                <c:pt idx="612">
                  <c:v>1.7</c:v>
                </c:pt>
                <c:pt idx="613">
                  <c:v>1.6</c:v>
                </c:pt>
                <c:pt idx="614">
                  <c:v>1.3</c:v>
                </c:pt>
                <c:pt idx="615">
                  <c:v>2.2000000000000002</c:v>
                </c:pt>
                <c:pt idx="616">
                  <c:v>2.4</c:v>
                </c:pt>
                <c:pt idx="617">
                  <c:v>1.5</c:v>
                </c:pt>
                <c:pt idx="618">
                  <c:v>2.1</c:v>
                </c:pt>
                <c:pt idx="619">
                  <c:v>1.63</c:v>
                </c:pt>
                <c:pt idx="620">
                  <c:v>2.2000000000000002</c:v>
                </c:pt>
                <c:pt idx="621">
                  <c:v>1.6</c:v>
                </c:pt>
                <c:pt idx="622">
                  <c:v>2.2000000000000002</c:v>
                </c:pt>
                <c:pt idx="623">
                  <c:v>1.5009999999999999</c:v>
                </c:pt>
                <c:pt idx="624">
                  <c:v>1.8</c:v>
                </c:pt>
                <c:pt idx="625">
                  <c:v>1.53</c:v>
                </c:pt>
                <c:pt idx="626">
                  <c:v>1.7</c:v>
                </c:pt>
                <c:pt idx="627">
                  <c:v>1.24</c:v>
                </c:pt>
                <c:pt idx="628">
                  <c:v>1.9</c:v>
                </c:pt>
                <c:pt idx="629">
                  <c:v>1.4</c:v>
                </c:pt>
                <c:pt idx="630">
                  <c:v>1.5</c:v>
                </c:pt>
                <c:pt idx="631">
                  <c:v>2</c:v>
                </c:pt>
                <c:pt idx="632">
                  <c:v>2.0499999999999998</c:v>
                </c:pt>
                <c:pt idx="633">
                  <c:v>1.72</c:v>
                </c:pt>
                <c:pt idx="634">
                  <c:v>1.85</c:v>
                </c:pt>
                <c:pt idx="635">
                  <c:v>1.95</c:v>
                </c:pt>
                <c:pt idx="636">
                  <c:v>1.9</c:v>
                </c:pt>
                <c:pt idx="637">
                  <c:v>1.92</c:v>
                </c:pt>
                <c:pt idx="638">
                  <c:v>1.55</c:v>
                </c:pt>
                <c:pt idx="639">
                  <c:v>1.8</c:v>
                </c:pt>
                <c:pt idx="640">
                  <c:v>1.6</c:v>
                </c:pt>
                <c:pt idx="641">
                  <c:v>1.8</c:v>
                </c:pt>
                <c:pt idx="642">
                  <c:v>1.7</c:v>
                </c:pt>
                <c:pt idx="643">
                  <c:v>1.37</c:v>
                </c:pt>
                <c:pt idx="644">
                  <c:v>1.65</c:v>
                </c:pt>
                <c:pt idx="645">
                  <c:v>1.4</c:v>
                </c:pt>
                <c:pt idx="646">
                  <c:v>1.41</c:v>
                </c:pt>
                <c:pt idx="647">
                  <c:v>1.4</c:v>
                </c:pt>
                <c:pt idx="648">
                  <c:v>1.5</c:v>
                </c:pt>
                <c:pt idx="649">
                  <c:v>1.6</c:v>
                </c:pt>
                <c:pt idx="650">
                  <c:v>2.5</c:v>
                </c:pt>
                <c:pt idx="651">
                  <c:v>2</c:v>
                </c:pt>
                <c:pt idx="652">
                  <c:v>2.4700000000000002</c:v>
                </c:pt>
                <c:pt idx="653">
                  <c:v>2.4</c:v>
                </c:pt>
                <c:pt idx="654">
                  <c:v>2.4</c:v>
                </c:pt>
                <c:pt idx="655">
                  <c:v>1.87</c:v>
                </c:pt>
                <c:pt idx="656">
                  <c:v>1.85</c:v>
                </c:pt>
                <c:pt idx="657">
                  <c:v>1.85</c:v>
                </c:pt>
                <c:pt idx="658">
                  <c:v>1.47</c:v>
                </c:pt>
                <c:pt idx="659">
                  <c:v>2.2000000000000002</c:v>
                </c:pt>
                <c:pt idx="660">
                  <c:v>2.2999999999999998</c:v>
                </c:pt>
                <c:pt idx="661">
                  <c:v>2.2999999999999998</c:v>
                </c:pt>
                <c:pt idx="662">
                  <c:v>2</c:v>
                </c:pt>
                <c:pt idx="663">
                  <c:v>1.9</c:v>
                </c:pt>
                <c:pt idx="664">
                  <c:v>2</c:v>
                </c:pt>
                <c:pt idx="665">
                  <c:v>1.5</c:v>
                </c:pt>
                <c:pt idx="666">
                  <c:v>1.9</c:v>
                </c:pt>
                <c:pt idx="667">
                  <c:v>1.1000000000000001</c:v>
                </c:pt>
                <c:pt idx="668">
                  <c:v>2</c:v>
                </c:pt>
                <c:pt idx="669">
                  <c:v>2.21</c:v>
                </c:pt>
                <c:pt idx="670">
                  <c:v>2.2799999999999998</c:v>
                </c:pt>
                <c:pt idx="671">
                  <c:v>2</c:v>
                </c:pt>
                <c:pt idx="672">
                  <c:v>2.2000000000000002</c:v>
                </c:pt>
                <c:pt idx="673">
                  <c:v>2.4</c:v>
                </c:pt>
                <c:pt idx="674">
                  <c:v>2.2999999999999998</c:v>
                </c:pt>
                <c:pt idx="675">
                  <c:v>1.9</c:v>
                </c:pt>
                <c:pt idx="676">
                  <c:v>2.2999999999999998</c:v>
                </c:pt>
                <c:pt idx="677">
                  <c:v>1.8029999999999999</c:v>
                </c:pt>
                <c:pt idx="678">
                  <c:v>1.5</c:v>
                </c:pt>
                <c:pt idx="679">
                  <c:v>2.1</c:v>
                </c:pt>
                <c:pt idx="680">
                  <c:v>1.76</c:v>
                </c:pt>
                <c:pt idx="681">
                  <c:v>1.6</c:v>
                </c:pt>
                <c:pt idx="682">
                  <c:v>2.2999999999999998</c:v>
                </c:pt>
                <c:pt idx="683">
                  <c:v>1.85</c:v>
                </c:pt>
                <c:pt idx="684">
                  <c:v>1.5</c:v>
                </c:pt>
                <c:pt idx="685">
                  <c:v>1.7</c:v>
                </c:pt>
                <c:pt idx="686">
                  <c:v>1.8</c:v>
                </c:pt>
                <c:pt idx="687">
                  <c:v>2</c:v>
                </c:pt>
                <c:pt idx="688">
                  <c:v>1.92</c:v>
                </c:pt>
                <c:pt idx="689">
                  <c:v>1.25</c:v>
                </c:pt>
                <c:pt idx="690">
                  <c:v>2.2000000000000002</c:v>
                </c:pt>
                <c:pt idx="691">
                  <c:v>1.65</c:v>
                </c:pt>
                <c:pt idx="692">
                  <c:v>1.3</c:v>
                </c:pt>
                <c:pt idx="693">
                  <c:v>2.5</c:v>
                </c:pt>
                <c:pt idx="694">
                  <c:v>1.99</c:v>
                </c:pt>
                <c:pt idx="695">
                  <c:v>1.742</c:v>
                </c:pt>
                <c:pt idx="696">
                  <c:v>1.89</c:v>
                </c:pt>
                <c:pt idx="697">
                  <c:v>2.5</c:v>
                </c:pt>
                <c:pt idx="698">
                  <c:v>2.25</c:v>
                </c:pt>
                <c:pt idx="699">
                  <c:v>1.8</c:v>
                </c:pt>
                <c:pt idx="700">
                  <c:v>1.9</c:v>
                </c:pt>
                <c:pt idx="701">
                  <c:v>2.4</c:v>
                </c:pt>
                <c:pt idx="702">
                  <c:v>1.6</c:v>
                </c:pt>
                <c:pt idx="703">
                  <c:v>2</c:v>
                </c:pt>
                <c:pt idx="704">
                  <c:v>1.9</c:v>
                </c:pt>
                <c:pt idx="705">
                  <c:v>1.7</c:v>
                </c:pt>
                <c:pt idx="706">
                  <c:v>1.75</c:v>
                </c:pt>
                <c:pt idx="707">
                  <c:v>1.65</c:v>
                </c:pt>
                <c:pt idx="708">
                  <c:v>1.5</c:v>
                </c:pt>
                <c:pt idx="709">
                  <c:v>1.7</c:v>
                </c:pt>
                <c:pt idx="710">
                  <c:v>1.95</c:v>
                </c:pt>
                <c:pt idx="711">
                  <c:v>1.7</c:v>
                </c:pt>
                <c:pt idx="712">
                  <c:v>1.85</c:v>
                </c:pt>
                <c:pt idx="713">
                  <c:v>1.85</c:v>
                </c:pt>
                <c:pt idx="714">
                  <c:v>1.87</c:v>
                </c:pt>
                <c:pt idx="715">
                  <c:v>1.8</c:v>
                </c:pt>
                <c:pt idx="716">
                  <c:v>1.55</c:v>
                </c:pt>
                <c:pt idx="717">
                  <c:v>2.1</c:v>
                </c:pt>
                <c:pt idx="718">
                  <c:v>2.5</c:v>
                </c:pt>
                <c:pt idx="719">
                  <c:v>2.2000000000000002</c:v>
                </c:pt>
                <c:pt idx="720">
                  <c:v>1.7</c:v>
                </c:pt>
                <c:pt idx="721">
                  <c:v>1.95</c:v>
                </c:pt>
                <c:pt idx="722">
                  <c:v>2.21</c:v>
                </c:pt>
                <c:pt idx="723">
                  <c:v>1.76</c:v>
                </c:pt>
                <c:pt idx="724">
                  <c:v>1.5</c:v>
                </c:pt>
                <c:pt idx="725">
                  <c:v>1.9</c:v>
                </c:pt>
                <c:pt idx="726">
                  <c:v>1.93</c:v>
                </c:pt>
                <c:pt idx="727">
                  <c:v>2.0099999999999998</c:v>
                </c:pt>
                <c:pt idx="728">
                  <c:v>2.2000000000000002</c:v>
                </c:pt>
                <c:pt idx="729">
                  <c:v>1.7</c:v>
                </c:pt>
                <c:pt idx="730">
                  <c:v>2</c:v>
                </c:pt>
                <c:pt idx="731">
                  <c:v>1.7</c:v>
                </c:pt>
                <c:pt idx="732">
                  <c:v>2.2000000000000002</c:v>
                </c:pt>
                <c:pt idx="733">
                  <c:v>1.8</c:v>
                </c:pt>
                <c:pt idx="734">
                  <c:v>2.2000000000000002</c:v>
                </c:pt>
                <c:pt idx="735">
                  <c:v>2.2999999999999998</c:v>
                </c:pt>
                <c:pt idx="736">
                  <c:v>1.8</c:v>
                </c:pt>
                <c:pt idx="737">
                  <c:v>1.9</c:v>
                </c:pt>
                <c:pt idx="738">
                  <c:v>2.1</c:v>
                </c:pt>
                <c:pt idx="739">
                  <c:v>2</c:v>
                </c:pt>
                <c:pt idx="740">
                  <c:v>1.5</c:v>
                </c:pt>
                <c:pt idx="741">
                  <c:v>1.85</c:v>
                </c:pt>
                <c:pt idx="742">
                  <c:v>1.7</c:v>
                </c:pt>
                <c:pt idx="743">
                  <c:v>1.6</c:v>
                </c:pt>
                <c:pt idx="744">
                  <c:v>2.08</c:v>
                </c:pt>
                <c:pt idx="745">
                  <c:v>1.75</c:v>
                </c:pt>
                <c:pt idx="746">
                  <c:v>1.7</c:v>
                </c:pt>
                <c:pt idx="747">
                  <c:v>1.8</c:v>
                </c:pt>
                <c:pt idx="748">
                  <c:v>1.9</c:v>
                </c:pt>
                <c:pt idx="749">
                  <c:v>1.7</c:v>
                </c:pt>
                <c:pt idx="750">
                  <c:v>2</c:v>
                </c:pt>
                <c:pt idx="751">
                  <c:v>1.8</c:v>
                </c:pt>
                <c:pt idx="752">
                  <c:v>1.45</c:v>
                </c:pt>
                <c:pt idx="753">
                  <c:v>1.6</c:v>
                </c:pt>
                <c:pt idx="754">
                  <c:v>1.93</c:v>
                </c:pt>
                <c:pt idx="755">
                  <c:v>1.95</c:v>
                </c:pt>
                <c:pt idx="756">
                  <c:v>1.63</c:v>
                </c:pt>
                <c:pt idx="757">
                  <c:v>1.71</c:v>
                </c:pt>
                <c:pt idx="758">
                  <c:v>1.9</c:v>
                </c:pt>
                <c:pt idx="759">
                  <c:v>1.65</c:v>
                </c:pt>
                <c:pt idx="760">
                  <c:v>2.5</c:v>
                </c:pt>
                <c:pt idx="761">
                  <c:v>1.85</c:v>
                </c:pt>
                <c:pt idx="762">
                  <c:v>2.15</c:v>
                </c:pt>
                <c:pt idx="763">
                  <c:v>2.2999999999999998</c:v>
                </c:pt>
                <c:pt idx="764">
                  <c:v>1.9</c:v>
                </c:pt>
                <c:pt idx="765">
                  <c:v>2.1</c:v>
                </c:pt>
                <c:pt idx="766">
                  <c:v>1.7</c:v>
                </c:pt>
                <c:pt idx="767">
                  <c:v>1.9</c:v>
                </c:pt>
                <c:pt idx="768">
                  <c:v>1.7</c:v>
                </c:pt>
                <c:pt idx="769">
                  <c:v>1.9</c:v>
                </c:pt>
                <c:pt idx="770">
                  <c:v>1.8</c:v>
                </c:pt>
                <c:pt idx="771">
                  <c:v>1.6</c:v>
                </c:pt>
                <c:pt idx="772">
                  <c:v>2.5</c:v>
                </c:pt>
                <c:pt idx="773">
                  <c:v>1.85</c:v>
                </c:pt>
                <c:pt idx="774">
                  <c:v>1.95</c:v>
                </c:pt>
                <c:pt idx="775">
                  <c:v>2</c:v>
                </c:pt>
                <c:pt idx="776">
                  <c:v>1.8</c:v>
                </c:pt>
                <c:pt idx="777">
                  <c:v>1.45</c:v>
                </c:pt>
                <c:pt idx="778">
                  <c:v>1.9</c:v>
                </c:pt>
                <c:pt idx="779">
                  <c:v>1.3</c:v>
                </c:pt>
                <c:pt idx="780">
                  <c:v>1.6</c:v>
                </c:pt>
                <c:pt idx="781">
                  <c:v>1.65</c:v>
                </c:pt>
                <c:pt idx="782">
                  <c:v>2.41</c:v>
                </c:pt>
                <c:pt idx="783">
                  <c:v>1.75</c:v>
                </c:pt>
                <c:pt idx="784">
                  <c:v>2.2000000000000002</c:v>
                </c:pt>
                <c:pt idx="785">
                  <c:v>2.2000000000000002</c:v>
                </c:pt>
                <c:pt idx="786">
                  <c:v>1.55</c:v>
                </c:pt>
                <c:pt idx="787">
                  <c:v>1.7</c:v>
                </c:pt>
                <c:pt idx="788">
                  <c:v>1.8</c:v>
                </c:pt>
                <c:pt idx="789">
                  <c:v>2</c:v>
                </c:pt>
                <c:pt idx="790">
                  <c:v>2</c:v>
                </c:pt>
                <c:pt idx="791">
                  <c:v>2.21</c:v>
                </c:pt>
                <c:pt idx="792">
                  <c:v>1.67</c:v>
                </c:pt>
                <c:pt idx="793">
                  <c:v>2.17</c:v>
                </c:pt>
                <c:pt idx="794">
                  <c:v>1.9</c:v>
                </c:pt>
                <c:pt idx="795">
                  <c:v>1.9</c:v>
                </c:pt>
                <c:pt idx="796">
                  <c:v>1.948</c:v>
                </c:pt>
                <c:pt idx="797">
                  <c:v>2.2000000000000002</c:v>
                </c:pt>
                <c:pt idx="798">
                  <c:v>1.7</c:v>
                </c:pt>
                <c:pt idx="799">
                  <c:v>2</c:v>
                </c:pt>
                <c:pt idx="800">
                  <c:v>1.74</c:v>
                </c:pt>
                <c:pt idx="801">
                  <c:v>2.13</c:v>
                </c:pt>
                <c:pt idx="802">
                  <c:v>1.6</c:v>
                </c:pt>
                <c:pt idx="803">
                  <c:v>2.1</c:v>
                </c:pt>
                <c:pt idx="804">
                  <c:v>1.6</c:v>
                </c:pt>
                <c:pt idx="805">
                  <c:v>1.5</c:v>
                </c:pt>
                <c:pt idx="806">
                  <c:v>1.6</c:v>
                </c:pt>
                <c:pt idx="807">
                  <c:v>1.2</c:v>
                </c:pt>
                <c:pt idx="808">
                  <c:v>1.4</c:v>
                </c:pt>
                <c:pt idx="809">
                  <c:v>1.63</c:v>
                </c:pt>
                <c:pt idx="810">
                  <c:v>1.65</c:v>
                </c:pt>
                <c:pt idx="811">
                  <c:v>2.2000000000000002</c:v>
                </c:pt>
                <c:pt idx="812">
                  <c:v>1.8</c:v>
                </c:pt>
                <c:pt idx="813">
                  <c:v>2.2000000000000002</c:v>
                </c:pt>
                <c:pt idx="814">
                  <c:v>2.2999999999999998</c:v>
                </c:pt>
                <c:pt idx="815">
                  <c:v>2.2999999999999998</c:v>
                </c:pt>
                <c:pt idx="816">
                  <c:v>2.4</c:v>
                </c:pt>
                <c:pt idx="817">
                  <c:v>1.8</c:v>
                </c:pt>
                <c:pt idx="818">
                  <c:v>1.9</c:v>
                </c:pt>
                <c:pt idx="819">
                  <c:v>2.15</c:v>
                </c:pt>
                <c:pt idx="820">
                  <c:v>1.7</c:v>
                </c:pt>
                <c:pt idx="821">
                  <c:v>2.1</c:v>
                </c:pt>
                <c:pt idx="822">
                  <c:v>1.7</c:v>
                </c:pt>
                <c:pt idx="823">
                  <c:v>1.8</c:v>
                </c:pt>
                <c:pt idx="824">
                  <c:v>1.85</c:v>
                </c:pt>
                <c:pt idx="825">
                  <c:v>1.74</c:v>
                </c:pt>
                <c:pt idx="826">
                  <c:v>2.1</c:v>
                </c:pt>
                <c:pt idx="827">
                  <c:v>1.9</c:v>
                </c:pt>
                <c:pt idx="828">
                  <c:v>1.5</c:v>
                </c:pt>
                <c:pt idx="829">
                  <c:v>1.8</c:v>
                </c:pt>
                <c:pt idx="830">
                  <c:v>2</c:v>
                </c:pt>
                <c:pt idx="831">
                  <c:v>2</c:v>
                </c:pt>
                <c:pt idx="832">
                  <c:v>1.9</c:v>
                </c:pt>
                <c:pt idx="833">
                  <c:v>2.4500000000000002</c:v>
                </c:pt>
                <c:pt idx="834">
                  <c:v>1.9</c:v>
                </c:pt>
                <c:pt idx="835">
                  <c:v>1.73</c:v>
                </c:pt>
                <c:pt idx="836">
                  <c:v>1.9</c:v>
                </c:pt>
                <c:pt idx="837">
                  <c:v>2.1800000000000002</c:v>
                </c:pt>
                <c:pt idx="838">
                  <c:v>2</c:v>
                </c:pt>
                <c:pt idx="839">
                  <c:v>1.9</c:v>
                </c:pt>
                <c:pt idx="840">
                  <c:v>1.7</c:v>
                </c:pt>
                <c:pt idx="841">
                  <c:v>1.6</c:v>
                </c:pt>
                <c:pt idx="842">
                  <c:v>1.4</c:v>
                </c:pt>
                <c:pt idx="843">
                  <c:v>2.0609999999999999</c:v>
                </c:pt>
                <c:pt idx="844">
                  <c:v>1.45</c:v>
                </c:pt>
                <c:pt idx="845">
                  <c:v>2.06</c:v>
                </c:pt>
                <c:pt idx="846">
                  <c:v>2.5</c:v>
                </c:pt>
                <c:pt idx="847">
                  <c:v>2</c:v>
                </c:pt>
                <c:pt idx="848">
                  <c:v>2.2999999999999998</c:v>
                </c:pt>
                <c:pt idx="849">
                  <c:v>1.8</c:v>
                </c:pt>
                <c:pt idx="850">
                  <c:v>2.1</c:v>
                </c:pt>
                <c:pt idx="851">
                  <c:v>2</c:v>
                </c:pt>
                <c:pt idx="852">
                  <c:v>1.6</c:v>
                </c:pt>
                <c:pt idx="853">
                  <c:v>2</c:v>
                </c:pt>
                <c:pt idx="854">
                  <c:v>1.5</c:v>
                </c:pt>
                <c:pt idx="855">
                  <c:v>2</c:v>
                </c:pt>
                <c:pt idx="856">
                  <c:v>1.7</c:v>
                </c:pt>
                <c:pt idx="857">
                  <c:v>1.9</c:v>
                </c:pt>
                <c:pt idx="858">
                  <c:v>1.7</c:v>
                </c:pt>
                <c:pt idx="859">
                  <c:v>1.35</c:v>
                </c:pt>
                <c:pt idx="860">
                  <c:v>1.6</c:v>
                </c:pt>
                <c:pt idx="861">
                  <c:v>2.4</c:v>
                </c:pt>
                <c:pt idx="862">
                  <c:v>1.5</c:v>
                </c:pt>
                <c:pt idx="863">
                  <c:v>1.64</c:v>
                </c:pt>
                <c:pt idx="864">
                  <c:v>2.09</c:v>
                </c:pt>
                <c:pt idx="865">
                  <c:v>1.87</c:v>
                </c:pt>
                <c:pt idx="866">
                  <c:v>1.82</c:v>
                </c:pt>
                <c:pt idx="867">
                  <c:v>2.4500000000000002</c:v>
                </c:pt>
                <c:pt idx="868">
                  <c:v>1.7</c:v>
                </c:pt>
                <c:pt idx="869">
                  <c:v>2.2000000000000002</c:v>
                </c:pt>
                <c:pt idx="870">
                  <c:v>1.6</c:v>
                </c:pt>
                <c:pt idx="871">
                  <c:v>2.35</c:v>
                </c:pt>
                <c:pt idx="872">
                  <c:v>2.2999999999999998</c:v>
                </c:pt>
                <c:pt idx="873">
                  <c:v>1.7</c:v>
                </c:pt>
                <c:pt idx="874">
                  <c:v>1.8</c:v>
                </c:pt>
                <c:pt idx="875">
                  <c:v>1.9</c:v>
                </c:pt>
                <c:pt idx="876">
                  <c:v>2.0990000000000002</c:v>
                </c:pt>
                <c:pt idx="877">
                  <c:v>1.9</c:v>
                </c:pt>
                <c:pt idx="878">
                  <c:v>2.4</c:v>
                </c:pt>
                <c:pt idx="879">
                  <c:v>2.16</c:v>
                </c:pt>
                <c:pt idx="880">
                  <c:v>1.62</c:v>
                </c:pt>
                <c:pt idx="881">
                  <c:v>2.0499999999999998</c:v>
                </c:pt>
                <c:pt idx="882">
                  <c:v>1.6</c:v>
                </c:pt>
                <c:pt idx="883">
                  <c:v>1.65</c:v>
                </c:pt>
                <c:pt idx="884">
                  <c:v>1.85</c:v>
                </c:pt>
                <c:pt idx="885">
                  <c:v>1.83</c:v>
                </c:pt>
                <c:pt idx="886">
                  <c:v>1.6</c:v>
                </c:pt>
                <c:pt idx="887">
                  <c:v>2.35</c:v>
                </c:pt>
                <c:pt idx="888">
                  <c:v>2</c:v>
                </c:pt>
                <c:pt idx="889">
                  <c:v>1.38</c:v>
                </c:pt>
                <c:pt idx="890">
                  <c:v>2</c:v>
                </c:pt>
                <c:pt idx="891">
                  <c:v>2.1</c:v>
                </c:pt>
                <c:pt idx="892">
                  <c:v>2</c:v>
                </c:pt>
                <c:pt idx="893">
                  <c:v>1.95</c:v>
                </c:pt>
                <c:pt idx="894">
                  <c:v>1.8</c:v>
                </c:pt>
                <c:pt idx="895">
                  <c:v>2.1</c:v>
                </c:pt>
                <c:pt idx="896">
                  <c:v>2.35</c:v>
                </c:pt>
                <c:pt idx="897">
                  <c:v>2.1</c:v>
                </c:pt>
                <c:pt idx="898">
                  <c:v>1.5</c:v>
                </c:pt>
                <c:pt idx="899">
                  <c:v>1.5</c:v>
                </c:pt>
                <c:pt idx="900">
                  <c:v>1.8</c:v>
                </c:pt>
                <c:pt idx="901">
                  <c:v>1.8</c:v>
                </c:pt>
                <c:pt idx="902">
                  <c:v>1.6</c:v>
                </c:pt>
                <c:pt idx="903">
                  <c:v>1.9</c:v>
                </c:pt>
                <c:pt idx="904">
                  <c:v>1.7</c:v>
                </c:pt>
                <c:pt idx="905">
                  <c:v>1.75</c:v>
                </c:pt>
                <c:pt idx="906">
                  <c:v>1.64</c:v>
                </c:pt>
                <c:pt idx="907">
                  <c:v>1.8</c:v>
                </c:pt>
                <c:pt idx="908">
                  <c:v>1.75</c:v>
                </c:pt>
                <c:pt idx="909">
                  <c:v>1.7</c:v>
                </c:pt>
                <c:pt idx="910">
                  <c:v>1.92</c:v>
                </c:pt>
                <c:pt idx="911">
                  <c:v>1.95</c:v>
                </c:pt>
                <c:pt idx="912">
                  <c:v>2</c:v>
                </c:pt>
                <c:pt idx="913">
                  <c:v>1.51</c:v>
                </c:pt>
                <c:pt idx="914">
                  <c:v>1.96</c:v>
                </c:pt>
                <c:pt idx="915">
                  <c:v>2</c:v>
                </c:pt>
                <c:pt idx="916">
                  <c:v>1.95</c:v>
                </c:pt>
                <c:pt idx="917">
                  <c:v>2.0499999999999998</c:v>
                </c:pt>
                <c:pt idx="918">
                  <c:v>2.2999999999999998</c:v>
                </c:pt>
                <c:pt idx="919">
                  <c:v>1.69</c:v>
                </c:pt>
                <c:pt idx="920">
                  <c:v>1.7</c:v>
                </c:pt>
                <c:pt idx="921">
                  <c:v>1.65</c:v>
                </c:pt>
                <c:pt idx="922">
                  <c:v>1.6</c:v>
                </c:pt>
                <c:pt idx="923">
                  <c:v>1.6</c:v>
                </c:pt>
                <c:pt idx="924">
                  <c:v>1.9</c:v>
                </c:pt>
                <c:pt idx="925">
                  <c:v>2.2999999999999998</c:v>
                </c:pt>
                <c:pt idx="926">
                  <c:v>1.91</c:v>
                </c:pt>
                <c:pt idx="927">
                  <c:v>1.75</c:v>
                </c:pt>
                <c:pt idx="928">
                  <c:v>1.9</c:v>
                </c:pt>
                <c:pt idx="929">
                  <c:v>1.28</c:v>
                </c:pt>
                <c:pt idx="930">
                  <c:v>1.7</c:v>
                </c:pt>
                <c:pt idx="931">
                  <c:v>1.7</c:v>
                </c:pt>
                <c:pt idx="932">
                  <c:v>2</c:v>
                </c:pt>
                <c:pt idx="933">
                  <c:v>1.47</c:v>
                </c:pt>
                <c:pt idx="934">
                  <c:v>1.6</c:v>
                </c:pt>
                <c:pt idx="935">
                  <c:v>1.85</c:v>
                </c:pt>
                <c:pt idx="936">
                  <c:v>1.9</c:v>
                </c:pt>
                <c:pt idx="937">
                  <c:v>1.8</c:v>
                </c:pt>
                <c:pt idx="938">
                  <c:v>1.53</c:v>
                </c:pt>
                <c:pt idx="939">
                  <c:v>1.6</c:v>
                </c:pt>
                <c:pt idx="940">
                  <c:v>1.2</c:v>
                </c:pt>
                <c:pt idx="941">
                  <c:v>1.2</c:v>
                </c:pt>
                <c:pt idx="942">
                  <c:v>2.1</c:v>
                </c:pt>
                <c:pt idx="943">
                  <c:v>1.4</c:v>
                </c:pt>
                <c:pt idx="944">
                  <c:v>1.5</c:v>
                </c:pt>
                <c:pt idx="945">
                  <c:v>2.4</c:v>
                </c:pt>
                <c:pt idx="946">
                  <c:v>2.2000000000000002</c:v>
                </c:pt>
                <c:pt idx="947">
                  <c:v>2.4</c:v>
                </c:pt>
                <c:pt idx="948">
                  <c:v>2.4</c:v>
                </c:pt>
                <c:pt idx="949">
                  <c:v>2</c:v>
                </c:pt>
                <c:pt idx="950">
                  <c:v>1.8</c:v>
                </c:pt>
                <c:pt idx="951">
                  <c:v>1.7</c:v>
                </c:pt>
                <c:pt idx="952">
                  <c:v>1.8</c:v>
                </c:pt>
                <c:pt idx="953">
                  <c:v>1.9</c:v>
                </c:pt>
                <c:pt idx="954">
                  <c:v>2.2999999999999998</c:v>
                </c:pt>
                <c:pt idx="955">
                  <c:v>1.97</c:v>
                </c:pt>
                <c:pt idx="956">
                  <c:v>2</c:v>
                </c:pt>
                <c:pt idx="957">
                  <c:v>1.8</c:v>
                </c:pt>
                <c:pt idx="958">
                  <c:v>1.5</c:v>
                </c:pt>
                <c:pt idx="959">
                  <c:v>1.67</c:v>
                </c:pt>
                <c:pt idx="960">
                  <c:v>1.55</c:v>
                </c:pt>
                <c:pt idx="961">
                  <c:v>1.5</c:v>
                </c:pt>
                <c:pt idx="962">
                  <c:v>1.2</c:v>
                </c:pt>
                <c:pt idx="963">
                  <c:v>1.6</c:v>
                </c:pt>
                <c:pt idx="964">
                  <c:v>1.7</c:v>
                </c:pt>
                <c:pt idx="965">
                  <c:v>1.9</c:v>
                </c:pt>
                <c:pt idx="966">
                  <c:v>2.2000000000000002</c:v>
                </c:pt>
                <c:pt idx="967">
                  <c:v>1.65</c:v>
                </c:pt>
                <c:pt idx="968">
                  <c:v>2.2000000000000002</c:v>
                </c:pt>
                <c:pt idx="969">
                  <c:v>1.5</c:v>
                </c:pt>
                <c:pt idx="970">
                  <c:v>1.6</c:v>
                </c:pt>
                <c:pt idx="971">
                  <c:v>1.85</c:v>
                </c:pt>
                <c:pt idx="972">
                  <c:v>2.2999999999999998</c:v>
                </c:pt>
                <c:pt idx="973">
                  <c:v>1.8</c:v>
                </c:pt>
                <c:pt idx="974">
                  <c:v>1.8</c:v>
                </c:pt>
                <c:pt idx="975">
                  <c:v>2.2000000000000002</c:v>
                </c:pt>
                <c:pt idx="976">
                  <c:v>1.7</c:v>
                </c:pt>
                <c:pt idx="977">
                  <c:v>1.9</c:v>
                </c:pt>
                <c:pt idx="978">
                  <c:v>1.65</c:v>
                </c:pt>
                <c:pt idx="979">
                  <c:v>1.9</c:v>
                </c:pt>
                <c:pt idx="980">
                  <c:v>2.04</c:v>
                </c:pt>
                <c:pt idx="981">
                  <c:v>1.4</c:v>
                </c:pt>
                <c:pt idx="982">
                  <c:v>1.6</c:v>
                </c:pt>
                <c:pt idx="983">
                  <c:v>2</c:v>
                </c:pt>
                <c:pt idx="984">
                  <c:v>1.7</c:v>
                </c:pt>
                <c:pt idx="985">
                  <c:v>1.4</c:v>
                </c:pt>
                <c:pt idx="986">
                  <c:v>1.91</c:v>
                </c:pt>
                <c:pt idx="987">
                  <c:v>1.91</c:v>
                </c:pt>
                <c:pt idx="988">
                  <c:v>1.85</c:v>
                </c:pt>
                <c:pt idx="989">
                  <c:v>2.0099999999999998</c:v>
                </c:pt>
                <c:pt idx="990">
                  <c:v>1.65</c:v>
                </c:pt>
                <c:pt idx="991">
                  <c:v>2.4</c:v>
                </c:pt>
                <c:pt idx="992">
                  <c:v>2.4</c:v>
                </c:pt>
                <c:pt idx="993">
                  <c:v>1.6</c:v>
                </c:pt>
                <c:pt idx="994">
                  <c:v>2.4</c:v>
                </c:pt>
                <c:pt idx="995">
                  <c:v>1.6</c:v>
                </c:pt>
                <c:pt idx="996">
                  <c:v>1.9</c:v>
                </c:pt>
                <c:pt idx="997">
                  <c:v>2.4</c:v>
                </c:pt>
                <c:pt idx="998">
                  <c:v>1.8</c:v>
                </c:pt>
                <c:pt idx="999">
                  <c:v>1.95</c:v>
                </c:pt>
                <c:pt idx="1000">
                  <c:v>1.65</c:v>
                </c:pt>
                <c:pt idx="1001">
                  <c:v>1.9</c:v>
                </c:pt>
                <c:pt idx="1002">
                  <c:v>2</c:v>
                </c:pt>
                <c:pt idx="1003">
                  <c:v>1.45</c:v>
                </c:pt>
                <c:pt idx="1004">
                  <c:v>1.7</c:v>
                </c:pt>
                <c:pt idx="1005">
                  <c:v>1.55</c:v>
                </c:pt>
                <c:pt idx="1006">
                  <c:v>1.6</c:v>
                </c:pt>
                <c:pt idx="1007">
                  <c:v>1.7</c:v>
                </c:pt>
                <c:pt idx="1008">
                  <c:v>1.45</c:v>
                </c:pt>
                <c:pt idx="1009">
                  <c:v>1.7</c:v>
                </c:pt>
                <c:pt idx="1010">
                  <c:v>1.61</c:v>
                </c:pt>
                <c:pt idx="1011">
                  <c:v>1.5</c:v>
                </c:pt>
                <c:pt idx="1012">
                  <c:v>1.5</c:v>
                </c:pt>
                <c:pt idx="1013">
                  <c:v>1.7</c:v>
                </c:pt>
                <c:pt idx="1014">
                  <c:v>1.8</c:v>
                </c:pt>
                <c:pt idx="1015">
                  <c:v>1.43</c:v>
                </c:pt>
                <c:pt idx="1016">
                  <c:v>1.66</c:v>
                </c:pt>
                <c:pt idx="1017">
                  <c:v>1.42</c:v>
                </c:pt>
                <c:pt idx="1018">
                  <c:v>2.42</c:v>
                </c:pt>
                <c:pt idx="1019">
                  <c:v>1.57</c:v>
                </c:pt>
                <c:pt idx="1020">
                  <c:v>2.19</c:v>
                </c:pt>
                <c:pt idx="1021">
                  <c:v>2.2999999999999998</c:v>
                </c:pt>
                <c:pt idx="1022">
                  <c:v>2</c:v>
                </c:pt>
                <c:pt idx="1023">
                  <c:v>1.75</c:v>
                </c:pt>
                <c:pt idx="1024">
                  <c:v>1.85</c:v>
                </c:pt>
                <c:pt idx="1025">
                  <c:v>1.9</c:v>
                </c:pt>
                <c:pt idx="1026">
                  <c:v>2.2999999999999998</c:v>
                </c:pt>
                <c:pt idx="1027">
                  <c:v>1.8</c:v>
                </c:pt>
                <c:pt idx="1028">
                  <c:v>1.8</c:v>
                </c:pt>
                <c:pt idx="1029">
                  <c:v>2.2999999999999998</c:v>
                </c:pt>
                <c:pt idx="1030">
                  <c:v>2.4</c:v>
                </c:pt>
                <c:pt idx="1031">
                  <c:v>1.62</c:v>
                </c:pt>
                <c:pt idx="1032">
                  <c:v>1.8</c:v>
                </c:pt>
                <c:pt idx="1033">
                  <c:v>1.85</c:v>
                </c:pt>
                <c:pt idx="1034">
                  <c:v>1.7</c:v>
                </c:pt>
                <c:pt idx="1035">
                  <c:v>1.8</c:v>
                </c:pt>
                <c:pt idx="1036">
                  <c:v>2.0499999999999998</c:v>
                </c:pt>
                <c:pt idx="1037">
                  <c:v>1.7</c:v>
                </c:pt>
                <c:pt idx="1038">
                  <c:v>1.75</c:v>
                </c:pt>
                <c:pt idx="1039">
                  <c:v>1.55</c:v>
                </c:pt>
                <c:pt idx="1040">
                  <c:v>1.2</c:v>
                </c:pt>
                <c:pt idx="1041">
                  <c:v>2.2999999999999998</c:v>
                </c:pt>
                <c:pt idx="1042">
                  <c:v>1.6</c:v>
                </c:pt>
                <c:pt idx="1043">
                  <c:v>1.9</c:v>
                </c:pt>
                <c:pt idx="1044">
                  <c:v>2.06</c:v>
                </c:pt>
                <c:pt idx="1045">
                  <c:v>2.2999999999999998</c:v>
                </c:pt>
                <c:pt idx="1046">
                  <c:v>1.9</c:v>
                </c:pt>
                <c:pt idx="1047">
                  <c:v>2.4</c:v>
                </c:pt>
                <c:pt idx="1048">
                  <c:v>2</c:v>
                </c:pt>
                <c:pt idx="1049">
                  <c:v>1.8</c:v>
                </c:pt>
                <c:pt idx="1050">
                  <c:v>1.9</c:v>
                </c:pt>
                <c:pt idx="1051">
                  <c:v>2.2400000000000002</c:v>
                </c:pt>
                <c:pt idx="1052">
                  <c:v>1.45</c:v>
                </c:pt>
                <c:pt idx="1053">
                  <c:v>1.8</c:v>
                </c:pt>
                <c:pt idx="1054">
                  <c:v>2.2999999999999998</c:v>
                </c:pt>
                <c:pt idx="1055">
                  <c:v>1.45</c:v>
                </c:pt>
                <c:pt idx="1056">
                  <c:v>1.7</c:v>
                </c:pt>
                <c:pt idx="1057">
                  <c:v>1.65</c:v>
                </c:pt>
                <c:pt idx="1058">
                  <c:v>2.15</c:v>
                </c:pt>
                <c:pt idx="1059">
                  <c:v>1.7</c:v>
                </c:pt>
                <c:pt idx="1060">
                  <c:v>2</c:v>
                </c:pt>
                <c:pt idx="1061">
                  <c:v>1.52</c:v>
                </c:pt>
                <c:pt idx="1062">
                  <c:v>1.55</c:v>
                </c:pt>
                <c:pt idx="1063">
                  <c:v>1.95</c:v>
                </c:pt>
                <c:pt idx="1064">
                  <c:v>1.6</c:v>
                </c:pt>
                <c:pt idx="1065">
                  <c:v>1.7</c:v>
                </c:pt>
                <c:pt idx="1066">
                  <c:v>1.46</c:v>
                </c:pt>
                <c:pt idx="1067">
                  <c:v>1.9</c:v>
                </c:pt>
                <c:pt idx="1068">
                  <c:v>1.7</c:v>
                </c:pt>
                <c:pt idx="1069">
                  <c:v>1.2</c:v>
                </c:pt>
                <c:pt idx="1070">
                  <c:v>1.58</c:v>
                </c:pt>
                <c:pt idx="1071">
                  <c:v>1.5</c:v>
                </c:pt>
                <c:pt idx="1072">
                  <c:v>2.15</c:v>
                </c:pt>
                <c:pt idx="1073">
                  <c:v>2.4</c:v>
                </c:pt>
                <c:pt idx="1074">
                  <c:v>2.4</c:v>
                </c:pt>
                <c:pt idx="1075">
                  <c:v>2.2000000000000002</c:v>
                </c:pt>
                <c:pt idx="1076">
                  <c:v>2.1</c:v>
                </c:pt>
                <c:pt idx="1077">
                  <c:v>1.8</c:v>
                </c:pt>
                <c:pt idx="1078">
                  <c:v>1.8</c:v>
                </c:pt>
                <c:pt idx="1079">
                  <c:v>1.9</c:v>
                </c:pt>
                <c:pt idx="1080">
                  <c:v>1.8</c:v>
                </c:pt>
                <c:pt idx="1081">
                  <c:v>2</c:v>
                </c:pt>
                <c:pt idx="1082">
                  <c:v>1.9</c:v>
                </c:pt>
                <c:pt idx="1083">
                  <c:v>1.63</c:v>
                </c:pt>
                <c:pt idx="1084">
                  <c:v>1.85</c:v>
                </c:pt>
                <c:pt idx="1085">
                  <c:v>1.55</c:v>
                </c:pt>
                <c:pt idx="1086">
                  <c:v>1.55</c:v>
                </c:pt>
                <c:pt idx="1087">
                  <c:v>1.55</c:v>
                </c:pt>
                <c:pt idx="1088">
                  <c:v>1.55</c:v>
                </c:pt>
                <c:pt idx="1089">
                  <c:v>1.7</c:v>
                </c:pt>
                <c:pt idx="1090">
                  <c:v>1.35</c:v>
                </c:pt>
                <c:pt idx="1091">
                  <c:v>1.65</c:v>
                </c:pt>
                <c:pt idx="1092">
                  <c:v>1.5</c:v>
                </c:pt>
                <c:pt idx="1093">
                  <c:v>1.95</c:v>
                </c:pt>
                <c:pt idx="1094">
                  <c:v>1.9</c:v>
                </c:pt>
                <c:pt idx="1095">
                  <c:v>2</c:v>
                </c:pt>
                <c:pt idx="1096">
                  <c:v>2.3199999999999998</c:v>
                </c:pt>
                <c:pt idx="1097">
                  <c:v>2.25</c:v>
                </c:pt>
                <c:pt idx="1098">
                  <c:v>1.7</c:v>
                </c:pt>
                <c:pt idx="1099">
                  <c:v>2.5</c:v>
                </c:pt>
                <c:pt idx="1100">
                  <c:v>1.9</c:v>
                </c:pt>
                <c:pt idx="1101">
                  <c:v>1.56</c:v>
                </c:pt>
                <c:pt idx="1102">
                  <c:v>2.2000000000000002</c:v>
                </c:pt>
                <c:pt idx="1103">
                  <c:v>1.7</c:v>
                </c:pt>
                <c:pt idx="1104">
                  <c:v>1.7</c:v>
                </c:pt>
                <c:pt idx="1105">
                  <c:v>1.6</c:v>
                </c:pt>
                <c:pt idx="1106">
                  <c:v>2.15</c:v>
                </c:pt>
                <c:pt idx="1107">
                  <c:v>2</c:v>
                </c:pt>
                <c:pt idx="1108">
                  <c:v>1.35</c:v>
                </c:pt>
                <c:pt idx="1109">
                  <c:v>1.8</c:v>
                </c:pt>
                <c:pt idx="1110">
                  <c:v>1.7</c:v>
                </c:pt>
                <c:pt idx="1111">
                  <c:v>1.9</c:v>
                </c:pt>
                <c:pt idx="1112">
                  <c:v>1.59</c:v>
                </c:pt>
                <c:pt idx="1113">
                  <c:v>1.7</c:v>
                </c:pt>
                <c:pt idx="1114">
                  <c:v>1.7</c:v>
                </c:pt>
                <c:pt idx="1115">
                  <c:v>1.7</c:v>
                </c:pt>
                <c:pt idx="1116">
                  <c:v>1.4</c:v>
                </c:pt>
                <c:pt idx="1117">
                  <c:v>1.65</c:v>
                </c:pt>
                <c:pt idx="1118">
                  <c:v>1.2</c:v>
                </c:pt>
                <c:pt idx="1119">
                  <c:v>1.8</c:v>
                </c:pt>
                <c:pt idx="1120">
                  <c:v>2.2000000000000002</c:v>
                </c:pt>
                <c:pt idx="1121">
                  <c:v>2</c:v>
                </c:pt>
                <c:pt idx="1122">
                  <c:v>1.65</c:v>
                </c:pt>
                <c:pt idx="1123">
                  <c:v>1.9</c:v>
                </c:pt>
                <c:pt idx="1124">
                  <c:v>2.25</c:v>
                </c:pt>
                <c:pt idx="1125">
                  <c:v>2.0099999999999998</c:v>
                </c:pt>
                <c:pt idx="1126">
                  <c:v>1.5</c:v>
                </c:pt>
                <c:pt idx="1127">
                  <c:v>1.6</c:v>
                </c:pt>
                <c:pt idx="1128">
                  <c:v>2</c:v>
                </c:pt>
                <c:pt idx="1129">
                  <c:v>1.5</c:v>
                </c:pt>
                <c:pt idx="1130">
                  <c:v>1.75</c:v>
                </c:pt>
                <c:pt idx="1131">
                  <c:v>2</c:v>
                </c:pt>
                <c:pt idx="1132">
                  <c:v>1.9</c:v>
                </c:pt>
                <c:pt idx="1133">
                  <c:v>2.15</c:v>
                </c:pt>
                <c:pt idx="1134">
                  <c:v>1.96</c:v>
                </c:pt>
                <c:pt idx="1135">
                  <c:v>2</c:v>
                </c:pt>
                <c:pt idx="1136">
                  <c:v>2.4300000000000002</c:v>
                </c:pt>
                <c:pt idx="1137">
                  <c:v>2.1</c:v>
                </c:pt>
                <c:pt idx="1138">
                  <c:v>1.95</c:v>
                </c:pt>
                <c:pt idx="1139">
                  <c:v>1.5</c:v>
                </c:pt>
                <c:pt idx="1140">
                  <c:v>1.6</c:v>
                </c:pt>
                <c:pt idx="1141">
                  <c:v>2.1</c:v>
                </c:pt>
                <c:pt idx="1142">
                  <c:v>1.75</c:v>
                </c:pt>
                <c:pt idx="1143">
                  <c:v>2.1</c:v>
                </c:pt>
                <c:pt idx="1144">
                  <c:v>1.85</c:v>
                </c:pt>
                <c:pt idx="1145">
                  <c:v>1.91</c:v>
                </c:pt>
                <c:pt idx="1146">
                  <c:v>1.3</c:v>
                </c:pt>
                <c:pt idx="1147">
                  <c:v>1.65</c:v>
                </c:pt>
                <c:pt idx="1148">
                  <c:v>1.75</c:v>
                </c:pt>
                <c:pt idx="1149">
                  <c:v>1.8</c:v>
                </c:pt>
                <c:pt idx="1150">
                  <c:v>1.7</c:v>
                </c:pt>
                <c:pt idx="1151">
                  <c:v>1.5</c:v>
                </c:pt>
                <c:pt idx="1152">
                  <c:v>1.75</c:v>
                </c:pt>
                <c:pt idx="1153">
                  <c:v>1.4</c:v>
                </c:pt>
                <c:pt idx="1154">
                  <c:v>1.4</c:v>
                </c:pt>
                <c:pt idx="1155">
                  <c:v>1.5</c:v>
                </c:pt>
                <c:pt idx="1156">
                  <c:v>2</c:v>
                </c:pt>
                <c:pt idx="1157">
                  <c:v>1.8</c:v>
                </c:pt>
                <c:pt idx="1158">
                  <c:v>2.5</c:v>
                </c:pt>
                <c:pt idx="1159">
                  <c:v>2.1</c:v>
                </c:pt>
                <c:pt idx="1160">
                  <c:v>2.2999999999999998</c:v>
                </c:pt>
                <c:pt idx="1161">
                  <c:v>1.75</c:v>
                </c:pt>
                <c:pt idx="1162">
                  <c:v>2</c:v>
                </c:pt>
                <c:pt idx="1163">
                  <c:v>2</c:v>
                </c:pt>
                <c:pt idx="1164">
                  <c:v>1.6</c:v>
                </c:pt>
                <c:pt idx="1165">
                  <c:v>1.86</c:v>
                </c:pt>
                <c:pt idx="1166">
                  <c:v>1.6</c:v>
                </c:pt>
                <c:pt idx="1167">
                  <c:v>1.6</c:v>
                </c:pt>
                <c:pt idx="1168">
                  <c:v>1.3</c:v>
                </c:pt>
                <c:pt idx="1169">
                  <c:v>1.75</c:v>
                </c:pt>
                <c:pt idx="1170">
                  <c:v>1.9</c:v>
                </c:pt>
                <c:pt idx="1171">
                  <c:v>1.75</c:v>
                </c:pt>
                <c:pt idx="1172">
                  <c:v>1.7</c:v>
                </c:pt>
                <c:pt idx="1173">
                  <c:v>1.78</c:v>
                </c:pt>
                <c:pt idx="1174">
                  <c:v>1.8</c:v>
                </c:pt>
                <c:pt idx="1175">
                  <c:v>1.8</c:v>
                </c:pt>
                <c:pt idx="1176">
                  <c:v>2.2000000000000002</c:v>
                </c:pt>
                <c:pt idx="1177">
                  <c:v>1.9</c:v>
                </c:pt>
                <c:pt idx="1178">
                  <c:v>1.98</c:v>
                </c:pt>
                <c:pt idx="1179">
                  <c:v>1.73</c:v>
                </c:pt>
                <c:pt idx="1180">
                  <c:v>1.9</c:v>
                </c:pt>
                <c:pt idx="1181">
                  <c:v>0.98</c:v>
                </c:pt>
                <c:pt idx="1182">
                  <c:v>1.6</c:v>
                </c:pt>
                <c:pt idx="1183">
                  <c:v>1.55</c:v>
                </c:pt>
                <c:pt idx="1184">
                  <c:v>2.0099999999999998</c:v>
                </c:pt>
                <c:pt idx="1185">
                  <c:v>1.8</c:v>
                </c:pt>
                <c:pt idx="1186">
                  <c:v>1.46</c:v>
                </c:pt>
                <c:pt idx="1187">
                  <c:v>1.7</c:v>
                </c:pt>
                <c:pt idx="1188">
                  <c:v>1.6</c:v>
                </c:pt>
                <c:pt idx="1189">
                  <c:v>1.45</c:v>
                </c:pt>
                <c:pt idx="1190">
                  <c:v>1.45</c:v>
                </c:pt>
                <c:pt idx="1191">
                  <c:v>1.66</c:v>
                </c:pt>
                <c:pt idx="1192">
                  <c:v>1.6</c:v>
                </c:pt>
                <c:pt idx="1193">
                  <c:v>1.8</c:v>
                </c:pt>
                <c:pt idx="1194">
                  <c:v>1.2</c:v>
                </c:pt>
                <c:pt idx="1195">
                  <c:v>2.5</c:v>
                </c:pt>
                <c:pt idx="1196">
                  <c:v>2.2000000000000002</c:v>
                </c:pt>
                <c:pt idx="1197">
                  <c:v>2.2000000000000002</c:v>
                </c:pt>
                <c:pt idx="1198">
                  <c:v>2.4</c:v>
                </c:pt>
                <c:pt idx="1199">
                  <c:v>2.4</c:v>
                </c:pt>
                <c:pt idx="1200">
                  <c:v>1.4</c:v>
                </c:pt>
                <c:pt idx="1201">
                  <c:v>2.2000000000000002</c:v>
                </c:pt>
                <c:pt idx="1202">
                  <c:v>1.5</c:v>
                </c:pt>
                <c:pt idx="1203">
                  <c:v>2.11</c:v>
                </c:pt>
                <c:pt idx="1204">
                  <c:v>1.8</c:v>
                </c:pt>
                <c:pt idx="1205">
                  <c:v>1.47</c:v>
                </c:pt>
                <c:pt idx="1206">
                  <c:v>1.67</c:v>
                </c:pt>
                <c:pt idx="1207">
                  <c:v>1.9</c:v>
                </c:pt>
                <c:pt idx="1208">
                  <c:v>2.5</c:v>
                </c:pt>
                <c:pt idx="1209">
                  <c:v>1.85</c:v>
                </c:pt>
                <c:pt idx="1210">
                  <c:v>1.79</c:v>
                </c:pt>
                <c:pt idx="1211">
                  <c:v>1.8</c:v>
                </c:pt>
                <c:pt idx="1212">
                  <c:v>1.5</c:v>
                </c:pt>
                <c:pt idx="1213">
                  <c:v>1.85</c:v>
                </c:pt>
                <c:pt idx="1214">
                  <c:v>1.61</c:v>
                </c:pt>
                <c:pt idx="1215">
                  <c:v>1.234</c:v>
                </c:pt>
                <c:pt idx="1216">
                  <c:v>1.6</c:v>
                </c:pt>
                <c:pt idx="1217">
                  <c:v>1.56</c:v>
                </c:pt>
                <c:pt idx="1218">
                  <c:v>1.66</c:v>
                </c:pt>
                <c:pt idx="1219">
                  <c:v>1.7</c:v>
                </c:pt>
                <c:pt idx="1220">
                  <c:v>1.53</c:v>
                </c:pt>
                <c:pt idx="1221">
                  <c:v>2</c:v>
                </c:pt>
                <c:pt idx="1222">
                  <c:v>1.85</c:v>
                </c:pt>
                <c:pt idx="1223">
                  <c:v>1.8</c:v>
                </c:pt>
                <c:pt idx="1224">
                  <c:v>1.95</c:v>
                </c:pt>
                <c:pt idx="1225">
                  <c:v>1.46</c:v>
                </c:pt>
                <c:pt idx="1226">
                  <c:v>1.6</c:v>
                </c:pt>
                <c:pt idx="1227">
                  <c:v>1.6</c:v>
                </c:pt>
                <c:pt idx="1228">
                  <c:v>1.54</c:v>
                </c:pt>
                <c:pt idx="1229">
                  <c:v>1.21</c:v>
                </c:pt>
                <c:pt idx="1230">
                  <c:v>1.74</c:v>
                </c:pt>
                <c:pt idx="1231">
                  <c:v>2.0499999999999998</c:v>
                </c:pt>
                <c:pt idx="1232">
                  <c:v>2.4060000000000001</c:v>
                </c:pt>
                <c:pt idx="1233">
                  <c:v>2.0099999999999998</c:v>
                </c:pt>
                <c:pt idx="1234">
                  <c:v>1.56</c:v>
                </c:pt>
                <c:pt idx="1235">
                  <c:v>1.65</c:v>
                </c:pt>
                <c:pt idx="1236">
                  <c:v>1.78</c:v>
                </c:pt>
                <c:pt idx="1237">
                  <c:v>2.2599999999999998</c:v>
                </c:pt>
                <c:pt idx="1238">
                  <c:v>2.5</c:v>
                </c:pt>
                <c:pt idx="1239">
                  <c:v>1.7</c:v>
                </c:pt>
                <c:pt idx="1240">
                  <c:v>2</c:v>
                </c:pt>
                <c:pt idx="1241">
                  <c:v>1.49</c:v>
                </c:pt>
                <c:pt idx="1242">
                  <c:v>1.8</c:v>
                </c:pt>
                <c:pt idx="1243">
                  <c:v>1.65</c:v>
                </c:pt>
                <c:pt idx="1244">
                  <c:v>1.8</c:v>
                </c:pt>
                <c:pt idx="1245">
                  <c:v>1.19</c:v>
                </c:pt>
                <c:pt idx="1246">
                  <c:v>1.4</c:v>
                </c:pt>
                <c:pt idx="1247">
                  <c:v>1.85</c:v>
                </c:pt>
                <c:pt idx="1248">
                  <c:v>1.6</c:v>
                </c:pt>
                <c:pt idx="1249">
                  <c:v>1.54</c:v>
                </c:pt>
                <c:pt idx="1250">
                  <c:v>2.2000000000000002</c:v>
                </c:pt>
                <c:pt idx="1251">
                  <c:v>2.4</c:v>
                </c:pt>
                <c:pt idx="1252">
                  <c:v>1.7</c:v>
                </c:pt>
                <c:pt idx="1253">
                  <c:v>2.5</c:v>
                </c:pt>
                <c:pt idx="1254">
                  <c:v>1.7</c:v>
                </c:pt>
                <c:pt idx="1255">
                  <c:v>2</c:v>
                </c:pt>
                <c:pt idx="1256">
                  <c:v>1.51</c:v>
                </c:pt>
                <c:pt idx="1257">
                  <c:v>1.7</c:v>
                </c:pt>
                <c:pt idx="1258">
                  <c:v>1.8</c:v>
                </c:pt>
                <c:pt idx="1259">
                  <c:v>1.27</c:v>
                </c:pt>
                <c:pt idx="1260">
                  <c:v>1.8</c:v>
                </c:pt>
                <c:pt idx="1261">
                  <c:v>1.5</c:v>
                </c:pt>
                <c:pt idx="1262">
                  <c:v>1.9</c:v>
                </c:pt>
                <c:pt idx="1263">
                  <c:v>1.8</c:v>
                </c:pt>
                <c:pt idx="1264">
                  <c:v>1.8</c:v>
                </c:pt>
                <c:pt idx="1265">
                  <c:v>1.66</c:v>
                </c:pt>
                <c:pt idx="1266">
                  <c:v>1.8</c:v>
                </c:pt>
                <c:pt idx="1267">
                  <c:v>1.85</c:v>
                </c:pt>
                <c:pt idx="1268">
                  <c:v>1.6</c:v>
                </c:pt>
                <c:pt idx="1269">
                  <c:v>1.7</c:v>
                </c:pt>
                <c:pt idx="1270">
                  <c:v>1.3</c:v>
                </c:pt>
                <c:pt idx="1271">
                  <c:v>1.5</c:v>
                </c:pt>
                <c:pt idx="1272">
                  <c:v>2.5</c:v>
                </c:pt>
                <c:pt idx="1273">
                  <c:v>1.8</c:v>
                </c:pt>
                <c:pt idx="1274">
                  <c:v>2</c:v>
                </c:pt>
                <c:pt idx="1275">
                  <c:v>2</c:v>
                </c:pt>
                <c:pt idx="1276">
                  <c:v>1.9</c:v>
                </c:pt>
                <c:pt idx="1277">
                  <c:v>2</c:v>
                </c:pt>
                <c:pt idx="1278">
                  <c:v>2.1</c:v>
                </c:pt>
                <c:pt idx="1279">
                  <c:v>2.1</c:v>
                </c:pt>
                <c:pt idx="1280">
                  <c:v>1.5</c:v>
                </c:pt>
                <c:pt idx="1281">
                  <c:v>1.75</c:v>
                </c:pt>
                <c:pt idx="1282">
                  <c:v>2.2999999999999998</c:v>
                </c:pt>
                <c:pt idx="1283">
                  <c:v>2.2999999999999998</c:v>
                </c:pt>
                <c:pt idx="1284">
                  <c:v>2.13</c:v>
                </c:pt>
                <c:pt idx="1285">
                  <c:v>1.73</c:v>
                </c:pt>
                <c:pt idx="1286">
                  <c:v>1.75</c:v>
                </c:pt>
                <c:pt idx="1287">
                  <c:v>2.2999999999999998</c:v>
                </c:pt>
                <c:pt idx="1288">
                  <c:v>1.45</c:v>
                </c:pt>
                <c:pt idx="1289">
                  <c:v>1.55</c:v>
                </c:pt>
                <c:pt idx="1290">
                  <c:v>1.94</c:v>
                </c:pt>
                <c:pt idx="1291">
                  <c:v>1.35</c:v>
                </c:pt>
                <c:pt idx="1292">
                  <c:v>1.5</c:v>
                </c:pt>
                <c:pt idx="1293">
                  <c:v>1.7</c:v>
                </c:pt>
                <c:pt idx="1294">
                  <c:v>1.75</c:v>
                </c:pt>
                <c:pt idx="1295">
                  <c:v>1.6</c:v>
                </c:pt>
                <c:pt idx="1296">
                  <c:v>2</c:v>
                </c:pt>
                <c:pt idx="1297">
                  <c:v>1.95</c:v>
                </c:pt>
                <c:pt idx="1298">
                  <c:v>2</c:v>
                </c:pt>
                <c:pt idx="1299">
                  <c:v>2.15</c:v>
                </c:pt>
                <c:pt idx="1300">
                  <c:v>2.2999999999999998</c:v>
                </c:pt>
                <c:pt idx="1301">
                  <c:v>2.2000000000000002</c:v>
                </c:pt>
                <c:pt idx="1302">
                  <c:v>1.75</c:v>
                </c:pt>
                <c:pt idx="1303">
                  <c:v>1.75</c:v>
                </c:pt>
                <c:pt idx="1304">
                  <c:v>1.9</c:v>
                </c:pt>
                <c:pt idx="1305">
                  <c:v>1.6</c:v>
                </c:pt>
                <c:pt idx="1306">
                  <c:v>1.5</c:v>
                </c:pt>
                <c:pt idx="1307">
                  <c:v>1.7</c:v>
                </c:pt>
                <c:pt idx="1308">
                  <c:v>1.6</c:v>
                </c:pt>
                <c:pt idx="1309">
                  <c:v>2</c:v>
                </c:pt>
                <c:pt idx="1310">
                  <c:v>1.35</c:v>
                </c:pt>
                <c:pt idx="1311">
                  <c:v>2.367</c:v>
                </c:pt>
                <c:pt idx="1312">
                  <c:v>1.9</c:v>
                </c:pt>
                <c:pt idx="1313">
                  <c:v>1.66</c:v>
                </c:pt>
                <c:pt idx="1314">
                  <c:v>1.71</c:v>
                </c:pt>
                <c:pt idx="1315">
                  <c:v>1.04</c:v>
                </c:pt>
                <c:pt idx="1316">
                  <c:v>1.8</c:v>
                </c:pt>
                <c:pt idx="1317">
                  <c:v>1.6</c:v>
                </c:pt>
                <c:pt idx="1318">
                  <c:v>1.6</c:v>
                </c:pt>
                <c:pt idx="1319">
                  <c:v>1.73</c:v>
                </c:pt>
                <c:pt idx="1320">
                  <c:v>1.57</c:v>
                </c:pt>
                <c:pt idx="1321">
                  <c:v>1.9</c:v>
                </c:pt>
                <c:pt idx="1322">
                  <c:v>1.48</c:v>
                </c:pt>
                <c:pt idx="1323">
                  <c:v>1.9</c:v>
                </c:pt>
                <c:pt idx="1324">
                  <c:v>1.4890000000000001</c:v>
                </c:pt>
                <c:pt idx="1325">
                  <c:v>1.9</c:v>
                </c:pt>
                <c:pt idx="1326">
                  <c:v>1.49</c:v>
                </c:pt>
                <c:pt idx="1327">
                  <c:v>2.5</c:v>
                </c:pt>
                <c:pt idx="1328">
                  <c:v>1.7</c:v>
                </c:pt>
                <c:pt idx="1329">
                  <c:v>1.35</c:v>
                </c:pt>
                <c:pt idx="1330">
                  <c:v>1.6</c:v>
                </c:pt>
                <c:pt idx="1331">
                  <c:v>1.5</c:v>
                </c:pt>
                <c:pt idx="1332">
                  <c:v>2.4</c:v>
                </c:pt>
                <c:pt idx="1333">
                  <c:v>2.4</c:v>
                </c:pt>
                <c:pt idx="1334">
                  <c:v>1.57</c:v>
                </c:pt>
                <c:pt idx="1335">
                  <c:v>1.6</c:v>
                </c:pt>
                <c:pt idx="1336">
                  <c:v>1.4</c:v>
                </c:pt>
                <c:pt idx="1337">
                  <c:v>1.8</c:v>
                </c:pt>
                <c:pt idx="1338">
                  <c:v>1.8</c:v>
                </c:pt>
                <c:pt idx="1339">
                  <c:v>2.2999999999999998</c:v>
                </c:pt>
                <c:pt idx="1340">
                  <c:v>1.99</c:v>
                </c:pt>
                <c:pt idx="1341">
                  <c:v>1.9</c:v>
                </c:pt>
                <c:pt idx="1342">
                  <c:v>2.04</c:v>
                </c:pt>
                <c:pt idx="1343">
                  <c:v>1.5</c:v>
                </c:pt>
                <c:pt idx="1344">
                  <c:v>1.9</c:v>
                </c:pt>
                <c:pt idx="1345">
                  <c:v>1.67</c:v>
                </c:pt>
                <c:pt idx="1346">
                  <c:v>1.8</c:v>
                </c:pt>
                <c:pt idx="1347">
                  <c:v>1.6</c:v>
                </c:pt>
                <c:pt idx="1348">
                  <c:v>1.6</c:v>
                </c:pt>
                <c:pt idx="1349">
                  <c:v>1.6</c:v>
                </c:pt>
                <c:pt idx="1350">
                  <c:v>1.6</c:v>
                </c:pt>
                <c:pt idx="1351">
                  <c:v>1.9</c:v>
                </c:pt>
                <c:pt idx="1352">
                  <c:v>0.97</c:v>
                </c:pt>
                <c:pt idx="1353">
                  <c:v>1.8</c:v>
                </c:pt>
                <c:pt idx="1354">
                  <c:v>1.2</c:v>
                </c:pt>
                <c:pt idx="1355">
                  <c:v>1.45</c:v>
                </c:pt>
                <c:pt idx="1356">
                  <c:v>1.9</c:v>
                </c:pt>
                <c:pt idx="1357">
                  <c:v>1.68</c:v>
                </c:pt>
                <c:pt idx="1358">
                  <c:v>2</c:v>
                </c:pt>
                <c:pt idx="1359">
                  <c:v>1.8</c:v>
                </c:pt>
                <c:pt idx="1360">
                  <c:v>2</c:v>
                </c:pt>
                <c:pt idx="1361">
                  <c:v>1.83</c:v>
                </c:pt>
                <c:pt idx="1362">
                  <c:v>1.7</c:v>
                </c:pt>
                <c:pt idx="1363">
                  <c:v>1.9</c:v>
                </c:pt>
                <c:pt idx="1364">
                  <c:v>1.6</c:v>
                </c:pt>
                <c:pt idx="1365">
                  <c:v>1.82</c:v>
                </c:pt>
                <c:pt idx="1366">
                  <c:v>1.42</c:v>
                </c:pt>
                <c:pt idx="1367">
                  <c:v>1.9</c:v>
                </c:pt>
                <c:pt idx="1368">
                  <c:v>1.4</c:v>
                </c:pt>
                <c:pt idx="1369">
                  <c:v>1.79</c:v>
                </c:pt>
                <c:pt idx="1370">
                  <c:v>1.8</c:v>
                </c:pt>
                <c:pt idx="1371">
                  <c:v>1.44</c:v>
                </c:pt>
                <c:pt idx="1372">
                  <c:v>1.6</c:v>
                </c:pt>
                <c:pt idx="1373">
                  <c:v>1.6</c:v>
                </c:pt>
                <c:pt idx="1374">
                  <c:v>1.4</c:v>
                </c:pt>
                <c:pt idx="1375">
                  <c:v>1.85</c:v>
                </c:pt>
                <c:pt idx="1376">
                  <c:v>2</c:v>
                </c:pt>
                <c:pt idx="1377">
                  <c:v>1.3</c:v>
                </c:pt>
                <c:pt idx="1378">
                  <c:v>1.9</c:v>
                </c:pt>
                <c:pt idx="1379">
                  <c:v>1.9</c:v>
                </c:pt>
                <c:pt idx="1380">
                  <c:v>2</c:v>
                </c:pt>
                <c:pt idx="1381">
                  <c:v>2.13</c:v>
                </c:pt>
                <c:pt idx="1382">
                  <c:v>2.2000000000000002</c:v>
                </c:pt>
                <c:pt idx="1383">
                  <c:v>1.8</c:v>
                </c:pt>
                <c:pt idx="1384">
                  <c:v>2.1</c:v>
                </c:pt>
                <c:pt idx="1385">
                  <c:v>1.65</c:v>
                </c:pt>
                <c:pt idx="1386">
                  <c:v>1.6</c:v>
                </c:pt>
                <c:pt idx="1387">
                  <c:v>1.7</c:v>
                </c:pt>
                <c:pt idx="1388">
                  <c:v>1.95</c:v>
                </c:pt>
                <c:pt idx="1389">
                  <c:v>1.8</c:v>
                </c:pt>
                <c:pt idx="1390">
                  <c:v>1.46</c:v>
                </c:pt>
                <c:pt idx="1391">
                  <c:v>1.45</c:v>
                </c:pt>
                <c:pt idx="1392">
                  <c:v>1.65</c:v>
                </c:pt>
                <c:pt idx="1393">
                  <c:v>1.9</c:v>
                </c:pt>
                <c:pt idx="1394">
                  <c:v>2</c:v>
                </c:pt>
                <c:pt idx="1395">
                  <c:v>1.84</c:v>
                </c:pt>
                <c:pt idx="1396">
                  <c:v>2.2999999999999998</c:v>
                </c:pt>
                <c:pt idx="1397">
                  <c:v>1.9</c:v>
                </c:pt>
                <c:pt idx="1398">
                  <c:v>1.87</c:v>
                </c:pt>
                <c:pt idx="1399">
                  <c:v>1.95</c:v>
                </c:pt>
                <c:pt idx="1400">
                  <c:v>1.44</c:v>
                </c:pt>
                <c:pt idx="1401">
                  <c:v>1.9</c:v>
                </c:pt>
                <c:pt idx="1402">
                  <c:v>1.5</c:v>
                </c:pt>
                <c:pt idx="1403">
                  <c:v>1.45</c:v>
                </c:pt>
                <c:pt idx="1404">
                  <c:v>1.54</c:v>
                </c:pt>
                <c:pt idx="1405">
                  <c:v>1.6</c:v>
                </c:pt>
                <c:pt idx="1406">
                  <c:v>1.5</c:v>
                </c:pt>
                <c:pt idx="1407">
                  <c:v>1.7</c:v>
                </c:pt>
                <c:pt idx="1408">
                  <c:v>1.35</c:v>
                </c:pt>
                <c:pt idx="1409">
                  <c:v>1.4</c:v>
                </c:pt>
                <c:pt idx="1410">
                  <c:v>1.3</c:v>
                </c:pt>
                <c:pt idx="1411">
                  <c:v>1.7</c:v>
                </c:pt>
                <c:pt idx="1412">
                  <c:v>1.85</c:v>
                </c:pt>
                <c:pt idx="1413">
                  <c:v>2.2999999999999998</c:v>
                </c:pt>
                <c:pt idx="1414">
                  <c:v>2.2999999999999998</c:v>
                </c:pt>
                <c:pt idx="1415">
                  <c:v>1.25</c:v>
                </c:pt>
                <c:pt idx="1416">
                  <c:v>1.25</c:v>
                </c:pt>
                <c:pt idx="1417">
                  <c:v>1.6</c:v>
                </c:pt>
                <c:pt idx="1418">
                  <c:v>1.6</c:v>
                </c:pt>
                <c:pt idx="1419">
                  <c:v>1.7</c:v>
                </c:pt>
                <c:pt idx="1420">
                  <c:v>1.2</c:v>
                </c:pt>
                <c:pt idx="1421">
                  <c:v>1.25</c:v>
                </c:pt>
                <c:pt idx="1422">
                  <c:v>1.5</c:v>
                </c:pt>
                <c:pt idx="1423">
                  <c:v>1.88</c:v>
                </c:pt>
                <c:pt idx="1424">
                  <c:v>1.7</c:v>
                </c:pt>
                <c:pt idx="1425">
                  <c:v>1.25</c:v>
                </c:pt>
                <c:pt idx="1426">
                  <c:v>2.1</c:v>
                </c:pt>
                <c:pt idx="1427">
                  <c:v>1.6</c:v>
                </c:pt>
                <c:pt idx="1428">
                  <c:v>1.7</c:v>
                </c:pt>
                <c:pt idx="1429">
                  <c:v>1.7</c:v>
                </c:pt>
                <c:pt idx="1430">
                  <c:v>1.6</c:v>
                </c:pt>
                <c:pt idx="1431">
                  <c:v>1.4</c:v>
                </c:pt>
                <c:pt idx="1432">
                  <c:v>2.2999999999999998</c:v>
                </c:pt>
                <c:pt idx="1433">
                  <c:v>1.6</c:v>
                </c:pt>
                <c:pt idx="1434">
                  <c:v>2.2000000000000002</c:v>
                </c:pt>
                <c:pt idx="1435">
                  <c:v>2.5</c:v>
                </c:pt>
                <c:pt idx="1436">
                  <c:v>2.06</c:v>
                </c:pt>
                <c:pt idx="1437">
                  <c:v>1.6</c:v>
                </c:pt>
                <c:pt idx="1438">
                  <c:v>1.9</c:v>
                </c:pt>
                <c:pt idx="1439">
                  <c:v>1.45</c:v>
                </c:pt>
                <c:pt idx="1440">
                  <c:v>1.6</c:v>
                </c:pt>
                <c:pt idx="1441">
                  <c:v>1.9</c:v>
                </c:pt>
                <c:pt idx="1442">
                  <c:v>1.55</c:v>
                </c:pt>
                <c:pt idx="1443">
                  <c:v>1.55</c:v>
                </c:pt>
                <c:pt idx="1444">
                  <c:v>1.45</c:v>
                </c:pt>
                <c:pt idx="1445">
                  <c:v>1.9</c:v>
                </c:pt>
                <c:pt idx="1446">
                  <c:v>1.7</c:v>
                </c:pt>
                <c:pt idx="1447">
                  <c:v>1.8</c:v>
                </c:pt>
                <c:pt idx="1448">
                  <c:v>1.7</c:v>
                </c:pt>
                <c:pt idx="1449">
                  <c:v>1.7</c:v>
                </c:pt>
                <c:pt idx="1450">
                  <c:v>1.85</c:v>
                </c:pt>
                <c:pt idx="1451">
                  <c:v>1.45</c:v>
                </c:pt>
                <c:pt idx="1452">
                  <c:v>1.8</c:v>
                </c:pt>
                <c:pt idx="1453">
                  <c:v>1.55</c:v>
                </c:pt>
                <c:pt idx="1454">
                  <c:v>1.7</c:v>
                </c:pt>
                <c:pt idx="1455">
                  <c:v>2.1</c:v>
                </c:pt>
                <c:pt idx="1456">
                  <c:v>1.3</c:v>
                </c:pt>
                <c:pt idx="1457">
                  <c:v>2.2999999999999998</c:v>
                </c:pt>
                <c:pt idx="1458">
                  <c:v>2</c:v>
                </c:pt>
                <c:pt idx="1459">
                  <c:v>1.45</c:v>
                </c:pt>
                <c:pt idx="1460">
                  <c:v>1.69</c:v>
                </c:pt>
                <c:pt idx="1461">
                  <c:v>1.2</c:v>
                </c:pt>
                <c:pt idx="1462">
                  <c:v>1.79</c:v>
                </c:pt>
                <c:pt idx="1463">
                  <c:v>1.8</c:v>
                </c:pt>
                <c:pt idx="1464">
                  <c:v>1.71</c:v>
                </c:pt>
                <c:pt idx="1465">
                  <c:v>1.73</c:v>
                </c:pt>
                <c:pt idx="1466">
                  <c:v>1.5</c:v>
                </c:pt>
                <c:pt idx="1467">
                  <c:v>1.9</c:v>
                </c:pt>
                <c:pt idx="1468">
                  <c:v>1.4</c:v>
                </c:pt>
                <c:pt idx="1469">
                  <c:v>2.0099999999999998</c:v>
                </c:pt>
                <c:pt idx="1470">
                  <c:v>1.7</c:v>
                </c:pt>
                <c:pt idx="1471">
                  <c:v>1.9</c:v>
                </c:pt>
                <c:pt idx="1472">
                  <c:v>1.25</c:v>
                </c:pt>
                <c:pt idx="1473">
                  <c:v>1.9</c:v>
                </c:pt>
                <c:pt idx="1474">
                  <c:v>1.5</c:v>
                </c:pt>
                <c:pt idx="1475">
                  <c:v>1.75</c:v>
                </c:pt>
                <c:pt idx="1476">
                  <c:v>2.02</c:v>
                </c:pt>
                <c:pt idx="1477">
                  <c:v>2.0499999999999998</c:v>
                </c:pt>
                <c:pt idx="1478">
                  <c:v>2.5</c:v>
                </c:pt>
                <c:pt idx="1479">
                  <c:v>1.8</c:v>
                </c:pt>
                <c:pt idx="1480">
                  <c:v>1.4</c:v>
                </c:pt>
                <c:pt idx="1481">
                  <c:v>1.7</c:v>
                </c:pt>
                <c:pt idx="1482">
                  <c:v>1.65</c:v>
                </c:pt>
                <c:pt idx="1483">
                  <c:v>1.55</c:v>
                </c:pt>
                <c:pt idx="1484">
                  <c:v>1.7</c:v>
                </c:pt>
                <c:pt idx="1485">
                  <c:v>1.7</c:v>
                </c:pt>
                <c:pt idx="1486">
                  <c:v>1.4</c:v>
                </c:pt>
                <c:pt idx="1487">
                  <c:v>1.9</c:v>
                </c:pt>
                <c:pt idx="1488">
                  <c:v>2.2000000000000002</c:v>
                </c:pt>
                <c:pt idx="1489">
                  <c:v>2</c:v>
                </c:pt>
                <c:pt idx="1490">
                  <c:v>1.92</c:v>
                </c:pt>
                <c:pt idx="1491">
                  <c:v>1.92</c:v>
                </c:pt>
                <c:pt idx="1492">
                  <c:v>1.83</c:v>
                </c:pt>
                <c:pt idx="1493">
                  <c:v>2.1</c:v>
                </c:pt>
                <c:pt idx="1494">
                  <c:v>1.6</c:v>
                </c:pt>
                <c:pt idx="1495">
                  <c:v>1.26</c:v>
                </c:pt>
                <c:pt idx="1496">
                  <c:v>2</c:v>
                </c:pt>
                <c:pt idx="1497">
                  <c:v>1.7</c:v>
                </c:pt>
                <c:pt idx="1498">
                  <c:v>1.3</c:v>
                </c:pt>
                <c:pt idx="1499">
                  <c:v>1.66</c:v>
                </c:pt>
                <c:pt idx="1500">
                  <c:v>1.5</c:v>
                </c:pt>
                <c:pt idx="1501">
                  <c:v>1.698</c:v>
                </c:pt>
                <c:pt idx="1502">
                  <c:v>2</c:v>
                </c:pt>
                <c:pt idx="1503">
                  <c:v>1.6</c:v>
                </c:pt>
                <c:pt idx="1504">
                  <c:v>1.4</c:v>
                </c:pt>
                <c:pt idx="1505">
                  <c:v>1.5</c:v>
                </c:pt>
                <c:pt idx="1506">
                  <c:v>1.6</c:v>
                </c:pt>
                <c:pt idx="1507">
                  <c:v>1.5</c:v>
                </c:pt>
                <c:pt idx="1508">
                  <c:v>1.1000000000000001</c:v>
                </c:pt>
                <c:pt idx="1509">
                  <c:v>1.8</c:v>
                </c:pt>
                <c:pt idx="1510">
                  <c:v>2</c:v>
                </c:pt>
                <c:pt idx="1511">
                  <c:v>1.74</c:v>
                </c:pt>
                <c:pt idx="1512">
                  <c:v>1.6</c:v>
                </c:pt>
                <c:pt idx="1513">
                  <c:v>1.8</c:v>
                </c:pt>
                <c:pt idx="1514">
                  <c:v>1.5</c:v>
                </c:pt>
                <c:pt idx="1515">
                  <c:v>1.9</c:v>
                </c:pt>
                <c:pt idx="1516">
                  <c:v>1.36</c:v>
                </c:pt>
                <c:pt idx="1517">
                  <c:v>1.5</c:v>
                </c:pt>
                <c:pt idx="1518">
                  <c:v>1</c:v>
                </c:pt>
                <c:pt idx="1519">
                  <c:v>1.6</c:v>
                </c:pt>
                <c:pt idx="1520">
                  <c:v>1.5</c:v>
                </c:pt>
                <c:pt idx="1521">
                  <c:v>1.3</c:v>
                </c:pt>
                <c:pt idx="1522">
                  <c:v>1.5009999999999999</c:v>
                </c:pt>
                <c:pt idx="1523">
                  <c:v>1.51</c:v>
                </c:pt>
                <c:pt idx="1524">
                  <c:v>1.8</c:v>
                </c:pt>
                <c:pt idx="1525">
                  <c:v>1.5</c:v>
                </c:pt>
                <c:pt idx="1526">
                  <c:v>1.75</c:v>
                </c:pt>
                <c:pt idx="1527">
                  <c:v>1.45</c:v>
                </c:pt>
                <c:pt idx="1528">
                  <c:v>1.51</c:v>
                </c:pt>
                <c:pt idx="1529">
                  <c:v>1.8</c:v>
                </c:pt>
                <c:pt idx="1530">
                  <c:v>1.5</c:v>
                </c:pt>
                <c:pt idx="1531">
                  <c:v>1.6</c:v>
                </c:pt>
                <c:pt idx="1532">
                  <c:v>1.3</c:v>
                </c:pt>
                <c:pt idx="1533">
                  <c:v>1.55</c:v>
                </c:pt>
                <c:pt idx="1534">
                  <c:v>2.5</c:v>
                </c:pt>
                <c:pt idx="1535">
                  <c:v>1.8</c:v>
                </c:pt>
                <c:pt idx="1536">
                  <c:v>2.29</c:v>
                </c:pt>
                <c:pt idx="1537">
                  <c:v>1.25</c:v>
                </c:pt>
                <c:pt idx="1538">
                  <c:v>2</c:v>
                </c:pt>
                <c:pt idx="1539">
                  <c:v>1.9</c:v>
                </c:pt>
                <c:pt idx="1540">
                  <c:v>1.85</c:v>
                </c:pt>
                <c:pt idx="1541">
                  <c:v>1.3</c:v>
                </c:pt>
                <c:pt idx="1542">
                  <c:v>1.3</c:v>
                </c:pt>
                <c:pt idx="1543">
                  <c:v>1.1499999999999999</c:v>
                </c:pt>
                <c:pt idx="1544">
                  <c:v>1.2</c:v>
                </c:pt>
                <c:pt idx="1545">
                  <c:v>2</c:v>
                </c:pt>
                <c:pt idx="1546">
                  <c:v>1.5</c:v>
                </c:pt>
                <c:pt idx="1547">
                  <c:v>1.3</c:v>
                </c:pt>
                <c:pt idx="1548">
                  <c:v>1.9</c:v>
                </c:pt>
                <c:pt idx="1549">
                  <c:v>1.74</c:v>
                </c:pt>
                <c:pt idx="1550">
                  <c:v>1.85</c:v>
                </c:pt>
                <c:pt idx="1551">
                  <c:v>1.5</c:v>
                </c:pt>
                <c:pt idx="1552">
                  <c:v>1.2</c:v>
                </c:pt>
                <c:pt idx="1553">
                  <c:v>1.4</c:v>
                </c:pt>
                <c:pt idx="1554">
                  <c:v>1.4</c:v>
                </c:pt>
                <c:pt idx="1555">
                  <c:v>1.25</c:v>
                </c:pt>
                <c:pt idx="1556">
                  <c:v>1.7</c:v>
                </c:pt>
                <c:pt idx="1557">
                  <c:v>1.1000000000000001</c:v>
                </c:pt>
                <c:pt idx="1558">
                  <c:v>1.4</c:v>
                </c:pt>
                <c:pt idx="1559">
                  <c:v>1.22</c:v>
                </c:pt>
                <c:pt idx="1560">
                  <c:v>2.4</c:v>
                </c:pt>
                <c:pt idx="1561">
                  <c:v>1.77</c:v>
                </c:pt>
                <c:pt idx="1562">
                  <c:v>1.5</c:v>
                </c:pt>
                <c:pt idx="1563">
                  <c:v>1.7</c:v>
                </c:pt>
                <c:pt idx="1564">
                  <c:v>1.6</c:v>
                </c:pt>
                <c:pt idx="1565">
                  <c:v>1.2949999999999999</c:v>
                </c:pt>
                <c:pt idx="1566">
                  <c:v>1</c:v>
                </c:pt>
                <c:pt idx="1567">
                  <c:v>1.45</c:v>
                </c:pt>
                <c:pt idx="1568">
                  <c:v>1.5</c:v>
                </c:pt>
                <c:pt idx="1569">
                  <c:v>1.21</c:v>
                </c:pt>
                <c:pt idx="1570">
                  <c:v>1.45</c:v>
                </c:pt>
                <c:pt idx="1571">
                  <c:v>1.4</c:v>
                </c:pt>
                <c:pt idx="1572">
                  <c:v>1.65</c:v>
                </c:pt>
                <c:pt idx="1573">
                  <c:v>1.5</c:v>
                </c:pt>
                <c:pt idx="1574">
                  <c:v>1.6</c:v>
                </c:pt>
                <c:pt idx="1575">
                  <c:v>1.49</c:v>
                </c:pt>
                <c:pt idx="1576">
                  <c:v>1.4</c:v>
                </c:pt>
                <c:pt idx="1577">
                  <c:v>1.9</c:v>
                </c:pt>
                <c:pt idx="1578">
                  <c:v>1.7</c:v>
                </c:pt>
                <c:pt idx="1579">
                  <c:v>1.6</c:v>
                </c:pt>
                <c:pt idx="1580">
                  <c:v>1.4</c:v>
                </c:pt>
                <c:pt idx="1581">
                  <c:v>1.6</c:v>
                </c:pt>
                <c:pt idx="1582">
                  <c:v>1.1000000000000001</c:v>
                </c:pt>
                <c:pt idx="1583">
                  <c:v>1.65</c:v>
                </c:pt>
                <c:pt idx="1584">
                  <c:v>1.1000000000000001</c:v>
                </c:pt>
                <c:pt idx="1585">
                  <c:v>1.5</c:v>
                </c:pt>
                <c:pt idx="1586">
                  <c:v>1.63</c:v>
                </c:pt>
                <c:pt idx="1587">
                  <c:v>1.44</c:v>
                </c:pt>
                <c:pt idx="1588">
                  <c:v>1.6</c:v>
                </c:pt>
                <c:pt idx="1589">
                  <c:v>1.7</c:v>
                </c:pt>
                <c:pt idx="1590">
                  <c:v>1.6</c:v>
                </c:pt>
                <c:pt idx="1591">
                  <c:v>1.7</c:v>
                </c:pt>
                <c:pt idx="1592">
                  <c:v>1.29</c:v>
                </c:pt>
                <c:pt idx="1593">
                  <c:v>1.7</c:v>
                </c:pt>
                <c:pt idx="1594">
                  <c:v>1.35</c:v>
                </c:pt>
                <c:pt idx="1595">
                  <c:v>1.05</c:v>
                </c:pt>
                <c:pt idx="1596">
                  <c:v>1.3</c:v>
                </c:pt>
                <c:pt idx="1597">
                  <c:v>2.1</c:v>
                </c:pt>
                <c:pt idx="1598">
                  <c:v>1.1499999999999999</c:v>
                </c:pt>
                <c:pt idx="1599">
                  <c:v>1.59</c:v>
                </c:pt>
                <c:pt idx="1600">
                  <c:v>1.65</c:v>
                </c:pt>
                <c:pt idx="1601">
                  <c:v>1.55</c:v>
                </c:pt>
                <c:pt idx="1602">
                  <c:v>1.88</c:v>
                </c:pt>
                <c:pt idx="1603">
                  <c:v>1.7</c:v>
                </c:pt>
                <c:pt idx="1604">
                  <c:v>1.47</c:v>
                </c:pt>
                <c:pt idx="1605">
                  <c:v>1.41</c:v>
                </c:pt>
                <c:pt idx="1606">
                  <c:v>1.1499999999999999</c:v>
                </c:pt>
                <c:pt idx="1607">
                  <c:v>1.2</c:v>
                </c:pt>
                <c:pt idx="1608">
                  <c:v>2.2000000000000002</c:v>
                </c:pt>
                <c:pt idx="1609">
                  <c:v>1.9</c:v>
                </c:pt>
                <c:pt idx="1610">
                  <c:v>1.49</c:v>
                </c:pt>
                <c:pt idx="1611">
                  <c:v>1.99</c:v>
                </c:pt>
                <c:pt idx="1612">
                  <c:v>1.5</c:v>
                </c:pt>
                <c:pt idx="1613">
                  <c:v>1</c:v>
                </c:pt>
                <c:pt idx="1614">
                  <c:v>1.45</c:v>
                </c:pt>
                <c:pt idx="1615">
                  <c:v>1.95</c:v>
                </c:pt>
                <c:pt idx="1616">
                  <c:v>1.45</c:v>
                </c:pt>
                <c:pt idx="1617">
                  <c:v>1.19</c:v>
                </c:pt>
                <c:pt idx="1618">
                  <c:v>1.78</c:v>
                </c:pt>
                <c:pt idx="1619">
                  <c:v>1.3</c:v>
                </c:pt>
                <c:pt idx="1620">
                  <c:v>1.05</c:v>
                </c:pt>
                <c:pt idx="1621">
                  <c:v>1.89</c:v>
                </c:pt>
                <c:pt idx="1622">
                  <c:v>1.4</c:v>
                </c:pt>
                <c:pt idx="1623">
                  <c:v>1.18</c:v>
                </c:pt>
                <c:pt idx="1624">
                  <c:v>1.06</c:v>
                </c:pt>
                <c:pt idx="1625">
                  <c:v>1.3</c:v>
                </c:pt>
                <c:pt idx="1626">
                  <c:v>1.7</c:v>
                </c:pt>
                <c:pt idx="1627">
                  <c:v>1.75</c:v>
                </c:pt>
                <c:pt idx="1628">
                  <c:v>1.6040000000000001</c:v>
                </c:pt>
                <c:pt idx="1629">
                  <c:v>1.22</c:v>
                </c:pt>
                <c:pt idx="1630">
                  <c:v>1.1000000000000001</c:v>
                </c:pt>
                <c:pt idx="1631">
                  <c:v>1.1000000000000001</c:v>
                </c:pt>
                <c:pt idx="1632">
                  <c:v>1.6</c:v>
                </c:pt>
                <c:pt idx="1633">
                  <c:v>1.18</c:v>
                </c:pt>
                <c:pt idx="1634">
                  <c:v>1.32</c:v>
                </c:pt>
                <c:pt idx="1635">
                  <c:v>1.45</c:v>
                </c:pt>
                <c:pt idx="1636">
                  <c:v>1.4</c:v>
                </c:pt>
                <c:pt idx="1637">
                  <c:v>1.8</c:v>
                </c:pt>
                <c:pt idx="1638">
                  <c:v>1</c:v>
                </c:pt>
                <c:pt idx="1639">
                  <c:v>1.53</c:v>
                </c:pt>
                <c:pt idx="1640">
                  <c:v>1.3</c:v>
                </c:pt>
                <c:pt idx="1641">
                  <c:v>1.5</c:v>
                </c:pt>
                <c:pt idx="1642">
                  <c:v>1.8</c:v>
                </c:pt>
                <c:pt idx="1643">
                  <c:v>0.96</c:v>
                </c:pt>
                <c:pt idx="1644">
                  <c:v>1.75</c:v>
                </c:pt>
                <c:pt idx="1645">
                  <c:v>1.4</c:v>
                </c:pt>
                <c:pt idx="1646">
                  <c:v>2</c:v>
                </c:pt>
                <c:pt idx="1647">
                  <c:v>1.6</c:v>
                </c:pt>
                <c:pt idx="1648">
                  <c:v>1.64</c:v>
                </c:pt>
                <c:pt idx="1649">
                  <c:v>1.4</c:v>
                </c:pt>
                <c:pt idx="1650">
                  <c:v>1.5</c:v>
                </c:pt>
                <c:pt idx="1651">
                  <c:v>1.74</c:v>
                </c:pt>
                <c:pt idx="1652">
                  <c:v>1.06</c:v>
                </c:pt>
                <c:pt idx="1653">
                  <c:v>1.06</c:v>
                </c:pt>
                <c:pt idx="1654">
                  <c:v>1.25</c:v>
                </c:pt>
                <c:pt idx="1655">
                  <c:v>1.4</c:v>
                </c:pt>
                <c:pt idx="1656">
                  <c:v>1.3</c:v>
                </c:pt>
                <c:pt idx="1657">
                  <c:v>1.54</c:v>
                </c:pt>
                <c:pt idx="1658">
                  <c:v>1.3</c:v>
                </c:pt>
                <c:pt idx="1659">
                  <c:v>1.45</c:v>
                </c:pt>
                <c:pt idx="1660">
                  <c:v>1</c:v>
                </c:pt>
                <c:pt idx="1661">
                  <c:v>1.39</c:v>
                </c:pt>
                <c:pt idx="1662">
                  <c:v>1.4</c:v>
                </c:pt>
                <c:pt idx="1663">
                  <c:v>1.1000000000000001</c:v>
                </c:pt>
                <c:pt idx="1664">
                  <c:v>1.5</c:v>
                </c:pt>
                <c:pt idx="1665">
                  <c:v>1.1499999999999999</c:v>
                </c:pt>
                <c:pt idx="1666">
                  <c:v>1.75</c:v>
                </c:pt>
                <c:pt idx="1667">
                  <c:v>1.1299999999999999</c:v>
                </c:pt>
                <c:pt idx="1668">
                  <c:v>1.2</c:v>
                </c:pt>
                <c:pt idx="1669">
                  <c:v>1.3</c:v>
                </c:pt>
                <c:pt idx="1670">
                  <c:v>1.8</c:v>
                </c:pt>
                <c:pt idx="1671">
                  <c:v>1.75</c:v>
                </c:pt>
                <c:pt idx="1672">
                  <c:v>1.35</c:v>
                </c:pt>
                <c:pt idx="1673">
                  <c:v>1.03</c:v>
                </c:pt>
                <c:pt idx="1674">
                  <c:v>1.1000000000000001</c:v>
                </c:pt>
                <c:pt idx="1675">
                  <c:v>2</c:v>
                </c:pt>
                <c:pt idx="1676">
                  <c:v>1.4</c:v>
                </c:pt>
                <c:pt idx="1677">
                  <c:v>1.8</c:v>
                </c:pt>
                <c:pt idx="1678">
                  <c:v>1.1000000000000001</c:v>
                </c:pt>
                <c:pt idx="1679">
                  <c:v>1.1000000000000001</c:v>
                </c:pt>
                <c:pt idx="1680">
                  <c:v>1.41</c:v>
                </c:pt>
                <c:pt idx="1681">
                  <c:v>1.3</c:v>
                </c:pt>
                <c:pt idx="1682">
                  <c:v>1.9</c:v>
                </c:pt>
                <c:pt idx="1683">
                  <c:v>1.35</c:v>
                </c:pt>
                <c:pt idx="1684">
                  <c:v>1.6</c:v>
                </c:pt>
                <c:pt idx="1685">
                  <c:v>1.6</c:v>
                </c:pt>
                <c:pt idx="1686">
                  <c:v>1.2</c:v>
                </c:pt>
                <c:pt idx="1687">
                  <c:v>1.2</c:v>
                </c:pt>
                <c:pt idx="1688">
                  <c:v>1.5</c:v>
                </c:pt>
                <c:pt idx="1689">
                  <c:v>1.3</c:v>
                </c:pt>
                <c:pt idx="1690">
                  <c:v>1.3</c:v>
                </c:pt>
                <c:pt idx="1691">
                  <c:v>0.94</c:v>
                </c:pt>
                <c:pt idx="1692">
                  <c:v>1.3</c:v>
                </c:pt>
                <c:pt idx="1693">
                  <c:v>1.2</c:v>
                </c:pt>
                <c:pt idx="1694">
                  <c:v>1.18</c:v>
                </c:pt>
                <c:pt idx="1695">
                  <c:v>1.4</c:v>
                </c:pt>
                <c:pt idx="1696">
                  <c:v>1</c:v>
                </c:pt>
                <c:pt idx="1697">
                  <c:v>1.2</c:v>
                </c:pt>
                <c:pt idx="1698">
                  <c:v>1.3</c:v>
                </c:pt>
                <c:pt idx="1699">
                  <c:v>1.7</c:v>
                </c:pt>
                <c:pt idx="1700">
                  <c:v>1.3</c:v>
                </c:pt>
                <c:pt idx="1701">
                  <c:v>1.45</c:v>
                </c:pt>
                <c:pt idx="1702">
                  <c:v>1.04</c:v>
                </c:pt>
                <c:pt idx="1703">
                  <c:v>1.36</c:v>
                </c:pt>
                <c:pt idx="1704">
                  <c:v>1.54</c:v>
                </c:pt>
                <c:pt idx="1705">
                  <c:v>1.1200000000000001</c:v>
                </c:pt>
                <c:pt idx="1706">
                  <c:v>0.95</c:v>
                </c:pt>
                <c:pt idx="1707">
                  <c:v>1.48</c:v>
                </c:pt>
                <c:pt idx="1708">
                  <c:v>1.5</c:v>
                </c:pt>
                <c:pt idx="1709">
                  <c:v>1.07</c:v>
                </c:pt>
                <c:pt idx="1710">
                  <c:v>1.05</c:v>
                </c:pt>
                <c:pt idx="1711">
                  <c:v>0.98</c:v>
                </c:pt>
                <c:pt idx="1712">
                  <c:v>1.1499999999999999</c:v>
                </c:pt>
                <c:pt idx="1713">
                  <c:v>1.45</c:v>
                </c:pt>
                <c:pt idx="1714">
                  <c:v>1.1000000000000001</c:v>
                </c:pt>
                <c:pt idx="1715">
                  <c:v>1.2</c:v>
                </c:pt>
                <c:pt idx="1716">
                  <c:v>1.3</c:v>
                </c:pt>
                <c:pt idx="1717">
                  <c:v>1.1000000000000001</c:v>
                </c:pt>
                <c:pt idx="1718">
                  <c:v>1.25</c:v>
                </c:pt>
                <c:pt idx="1719">
                  <c:v>1.05</c:v>
                </c:pt>
                <c:pt idx="1720">
                  <c:v>1</c:v>
                </c:pt>
                <c:pt idx="1721">
                  <c:v>1.07</c:v>
                </c:pt>
                <c:pt idx="1722">
                  <c:v>1.07</c:v>
                </c:pt>
                <c:pt idx="1723">
                  <c:v>1.1499999999999999</c:v>
                </c:pt>
                <c:pt idx="1724">
                  <c:v>0.91</c:v>
                </c:pt>
                <c:pt idx="1725">
                  <c:v>1</c:v>
                </c:pt>
                <c:pt idx="1726">
                  <c:v>1.02</c:v>
                </c:pt>
                <c:pt idx="1727">
                  <c:v>1.1000000000000001</c:v>
                </c:pt>
                <c:pt idx="1728">
                  <c:v>1.1000000000000001</c:v>
                </c:pt>
                <c:pt idx="1729">
                  <c:v>1.1299999999999999</c:v>
                </c:pt>
                <c:pt idx="1730">
                  <c:v>1.1499999999999999</c:v>
                </c:pt>
                <c:pt idx="1731">
                  <c:v>1.1000000000000001</c:v>
                </c:pt>
                <c:pt idx="1732">
                  <c:v>0.89</c:v>
                </c:pt>
                <c:pt idx="1733">
                  <c:v>1.3</c:v>
                </c:pt>
                <c:pt idx="1734">
                  <c:v>1.1000000000000001</c:v>
                </c:pt>
                <c:pt idx="1735">
                  <c:v>1.05</c:v>
                </c:pt>
                <c:pt idx="1736">
                  <c:v>0.86</c:v>
                </c:pt>
                <c:pt idx="1737">
                  <c:v>0.75</c:v>
                </c:pt>
                <c:pt idx="1738">
                  <c:v>1.05</c:v>
                </c:pt>
                <c:pt idx="1739">
                  <c:v>1.2</c:v>
                </c:pt>
                <c:pt idx="1740">
                  <c:v>1.2</c:v>
                </c:pt>
                <c:pt idx="1741">
                  <c:v>1.1000000000000001</c:v>
                </c:pt>
                <c:pt idx="1742">
                  <c:v>1.1599999999999999</c:v>
                </c:pt>
                <c:pt idx="1743">
                  <c:v>1.4</c:v>
                </c:pt>
                <c:pt idx="1744">
                  <c:v>1.2</c:v>
                </c:pt>
                <c:pt idx="1745">
                  <c:v>0.84</c:v>
                </c:pt>
                <c:pt idx="1746">
                  <c:v>1.02</c:v>
                </c:pt>
                <c:pt idx="1747">
                  <c:v>0.97</c:v>
                </c:pt>
                <c:pt idx="1748">
                  <c:v>1.5</c:v>
                </c:pt>
                <c:pt idx="1749">
                  <c:v>1.05</c:v>
                </c:pt>
                <c:pt idx="1750">
                  <c:v>1.1599999999999999</c:v>
                </c:pt>
                <c:pt idx="1751">
                  <c:v>1</c:v>
                </c:pt>
                <c:pt idx="1752">
                  <c:v>1.0900000000000001</c:v>
                </c:pt>
                <c:pt idx="1753">
                  <c:v>1.0900000000000001</c:v>
                </c:pt>
                <c:pt idx="1754">
                  <c:v>0.82</c:v>
                </c:pt>
                <c:pt idx="1755">
                  <c:v>1</c:v>
                </c:pt>
                <c:pt idx="1756">
                  <c:v>1.4</c:v>
                </c:pt>
                <c:pt idx="1757">
                  <c:v>1.05</c:v>
                </c:pt>
                <c:pt idx="1758">
                  <c:v>1.17</c:v>
                </c:pt>
                <c:pt idx="1759">
                  <c:v>1.2</c:v>
                </c:pt>
                <c:pt idx="1760">
                  <c:v>1.05</c:v>
                </c:pt>
                <c:pt idx="1761">
                  <c:v>1.1000000000000001</c:v>
                </c:pt>
                <c:pt idx="1762">
                  <c:v>1.1499999999999999</c:v>
                </c:pt>
                <c:pt idx="1763">
                  <c:v>1.119</c:v>
                </c:pt>
                <c:pt idx="1764">
                  <c:v>1.19</c:v>
                </c:pt>
                <c:pt idx="1765">
                  <c:v>1</c:v>
                </c:pt>
                <c:pt idx="1766">
                  <c:v>1.1000000000000001</c:v>
                </c:pt>
                <c:pt idx="1767">
                  <c:v>1.05</c:v>
                </c:pt>
                <c:pt idx="1768">
                  <c:v>0.83</c:v>
                </c:pt>
                <c:pt idx="1769">
                  <c:v>1</c:v>
                </c:pt>
                <c:pt idx="1770">
                  <c:v>1.1100000000000001</c:v>
                </c:pt>
                <c:pt idx="1771">
                  <c:v>1.5</c:v>
                </c:pt>
                <c:pt idx="1772">
                  <c:v>1.43</c:v>
                </c:pt>
                <c:pt idx="1773">
                  <c:v>1.1499999999999999</c:v>
                </c:pt>
                <c:pt idx="1774">
                  <c:v>1.1000000000000001</c:v>
                </c:pt>
                <c:pt idx="1775">
                  <c:v>0.95</c:v>
                </c:pt>
                <c:pt idx="1776">
                  <c:v>1.2</c:v>
                </c:pt>
                <c:pt idx="1777">
                  <c:v>1.2</c:v>
                </c:pt>
                <c:pt idx="1778">
                  <c:v>1.7</c:v>
                </c:pt>
                <c:pt idx="1779">
                  <c:v>1.04</c:v>
                </c:pt>
                <c:pt idx="1780">
                  <c:v>1.3</c:v>
                </c:pt>
                <c:pt idx="1781">
                  <c:v>1.33</c:v>
                </c:pt>
                <c:pt idx="1782">
                  <c:v>1.05</c:v>
                </c:pt>
                <c:pt idx="1783">
                  <c:v>1.04</c:v>
                </c:pt>
                <c:pt idx="1784">
                  <c:v>0.98</c:v>
                </c:pt>
                <c:pt idx="1785">
                  <c:v>1.08</c:v>
                </c:pt>
                <c:pt idx="1786">
                  <c:v>1.1000000000000001</c:v>
                </c:pt>
                <c:pt idx="1787">
                  <c:v>0.98</c:v>
                </c:pt>
                <c:pt idx="1788">
                  <c:v>1.08</c:v>
                </c:pt>
                <c:pt idx="1789">
                  <c:v>1.1000000000000001</c:v>
                </c:pt>
                <c:pt idx="1790">
                  <c:v>0.97</c:v>
                </c:pt>
                <c:pt idx="1791">
                  <c:v>1.5009999999999999</c:v>
                </c:pt>
                <c:pt idx="1792">
                  <c:v>1.08</c:v>
                </c:pt>
                <c:pt idx="1793">
                  <c:v>1.25</c:v>
                </c:pt>
                <c:pt idx="1794">
                  <c:v>1.1200000000000001</c:v>
                </c:pt>
                <c:pt idx="1795">
                  <c:v>0.91</c:v>
                </c:pt>
                <c:pt idx="1796">
                  <c:v>1.05</c:v>
                </c:pt>
                <c:pt idx="1797">
                  <c:v>0.91</c:v>
                </c:pt>
                <c:pt idx="1798">
                  <c:v>1.03</c:v>
                </c:pt>
                <c:pt idx="1799">
                  <c:v>0.9</c:v>
                </c:pt>
                <c:pt idx="1800">
                  <c:v>0.9</c:v>
                </c:pt>
                <c:pt idx="1801">
                  <c:v>1.1100000000000001</c:v>
                </c:pt>
                <c:pt idx="1802">
                  <c:v>1.08</c:v>
                </c:pt>
                <c:pt idx="1803">
                  <c:v>1.1499999999999999</c:v>
                </c:pt>
                <c:pt idx="1804">
                  <c:v>0.85</c:v>
                </c:pt>
                <c:pt idx="1805">
                  <c:v>1.04</c:v>
                </c:pt>
                <c:pt idx="1806">
                  <c:v>1.25</c:v>
                </c:pt>
                <c:pt idx="1807">
                  <c:v>1</c:v>
                </c:pt>
                <c:pt idx="1808">
                  <c:v>0.85</c:v>
                </c:pt>
                <c:pt idx="1809">
                  <c:v>1.2</c:v>
                </c:pt>
                <c:pt idx="1810">
                  <c:v>0.98</c:v>
                </c:pt>
                <c:pt idx="1811">
                  <c:v>0.78</c:v>
                </c:pt>
                <c:pt idx="1812">
                  <c:v>0.95</c:v>
                </c:pt>
                <c:pt idx="1813">
                  <c:v>1.1499999999999999</c:v>
                </c:pt>
                <c:pt idx="1814">
                  <c:v>1.1000000000000001</c:v>
                </c:pt>
                <c:pt idx="1815">
                  <c:v>0.94</c:v>
                </c:pt>
                <c:pt idx="1816">
                  <c:v>1.0900000000000001</c:v>
                </c:pt>
                <c:pt idx="1817">
                  <c:v>0.83</c:v>
                </c:pt>
                <c:pt idx="1818">
                  <c:v>0.94</c:v>
                </c:pt>
                <c:pt idx="1819">
                  <c:v>1.23</c:v>
                </c:pt>
                <c:pt idx="1820">
                  <c:v>0.85</c:v>
                </c:pt>
                <c:pt idx="1821">
                  <c:v>0.89</c:v>
                </c:pt>
                <c:pt idx="1822">
                  <c:v>0.82</c:v>
                </c:pt>
              </c:numCache>
            </c:numRef>
          </c:xVal>
          <c:yVal>
            <c:numRef>
              <c:f>percentiles1127_30A_RfacRfreeli!$BB$2:$BB$1827</c:f>
              <c:numCache>
                <c:formatCode>General</c:formatCode>
                <c:ptCount val="1826"/>
                <c:pt idx="0">
                  <c:v>7.9640000000000004</c:v>
                </c:pt>
                <c:pt idx="1">
                  <c:v>8.2319999999999993</c:v>
                </c:pt>
                <c:pt idx="2">
                  <c:v>8.125</c:v>
                </c:pt>
                <c:pt idx="3">
                  <c:v>7.7859999999999996</c:v>
                </c:pt>
                <c:pt idx="4">
                  <c:v>7.6429999999999998</c:v>
                </c:pt>
                <c:pt idx="5">
                  <c:v>8.0890000000000004</c:v>
                </c:pt>
                <c:pt idx="6">
                  <c:v>7.1070000000000002</c:v>
                </c:pt>
                <c:pt idx="7">
                  <c:v>8.25</c:v>
                </c:pt>
                <c:pt idx="8">
                  <c:v>6.5540000000000003</c:v>
                </c:pt>
                <c:pt idx="9">
                  <c:v>6.9459999999999997</c:v>
                </c:pt>
                <c:pt idx="10">
                  <c:v>7.2320000000000002</c:v>
                </c:pt>
                <c:pt idx="11">
                  <c:v>6.8570000000000002</c:v>
                </c:pt>
                <c:pt idx="12">
                  <c:v>6.8209999999999997</c:v>
                </c:pt>
                <c:pt idx="13">
                  <c:v>7.625</c:v>
                </c:pt>
                <c:pt idx="14">
                  <c:v>7.8040000000000003</c:v>
                </c:pt>
                <c:pt idx="15">
                  <c:v>7.3929999999999998</c:v>
                </c:pt>
                <c:pt idx="16">
                  <c:v>8.9459999999999997</c:v>
                </c:pt>
                <c:pt idx="17">
                  <c:v>8.4819999999999993</c:v>
                </c:pt>
                <c:pt idx="18">
                  <c:v>7.8040000000000003</c:v>
                </c:pt>
                <c:pt idx="19">
                  <c:v>7.4640000000000004</c:v>
                </c:pt>
                <c:pt idx="20">
                  <c:v>9.4640000000000004</c:v>
                </c:pt>
                <c:pt idx="21">
                  <c:v>7.7679999999999998</c:v>
                </c:pt>
                <c:pt idx="22">
                  <c:v>8.0180000000000007</c:v>
                </c:pt>
                <c:pt idx="23">
                  <c:v>9.4290000000000003</c:v>
                </c:pt>
                <c:pt idx="24">
                  <c:v>9.4819999999999993</c:v>
                </c:pt>
                <c:pt idx="25">
                  <c:v>8.7680000000000007</c:v>
                </c:pt>
                <c:pt idx="26">
                  <c:v>6.6959999999999997</c:v>
                </c:pt>
                <c:pt idx="27">
                  <c:v>8.375</c:v>
                </c:pt>
                <c:pt idx="28">
                  <c:v>7.125</c:v>
                </c:pt>
                <c:pt idx="29">
                  <c:v>7.8929999999999998</c:v>
                </c:pt>
                <c:pt idx="30">
                  <c:v>7.1070000000000002</c:v>
                </c:pt>
                <c:pt idx="31">
                  <c:v>8.6790000000000003</c:v>
                </c:pt>
                <c:pt idx="32">
                  <c:v>7.0359999999999996</c:v>
                </c:pt>
                <c:pt idx="33">
                  <c:v>7</c:v>
                </c:pt>
                <c:pt idx="34">
                  <c:v>8.8930000000000007</c:v>
                </c:pt>
                <c:pt idx="35">
                  <c:v>9.6069999999999993</c:v>
                </c:pt>
                <c:pt idx="36">
                  <c:v>5.3929999999999998</c:v>
                </c:pt>
                <c:pt idx="37">
                  <c:v>8.5540000000000003</c:v>
                </c:pt>
                <c:pt idx="38">
                  <c:v>8.3569999999999993</c:v>
                </c:pt>
                <c:pt idx="39">
                  <c:v>7.9640000000000004</c:v>
                </c:pt>
                <c:pt idx="40">
                  <c:v>6.0540000000000003</c:v>
                </c:pt>
                <c:pt idx="41">
                  <c:v>8.6430000000000007</c:v>
                </c:pt>
                <c:pt idx="42">
                  <c:v>5.8570000000000002</c:v>
                </c:pt>
                <c:pt idx="43">
                  <c:v>9.4640000000000004</c:v>
                </c:pt>
                <c:pt idx="44">
                  <c:v>6.6790000000000003</c:v>
                </c:pt>
                <c:pt idx="45">
                  <c:v>8.3040000000000003</c:v>
                </c:pt>
                <c:pt idx="46">
                  <c:v>8.9819999999999993</c:v>
                </c:pt>
                <c:pt idx="47">
                  <c:v>8.1069999999999993</c:v>
                </c:pt>
                <c:pt idx="48">
                  <c:v>9.3390000000000004</c:v>
                </c:pt>
                <c:pt idx="49">
                  <c:v>8.8040000000000003</c:v>
                </c:pt>
                <c:pt idx="50">
                  <c:v>7</c:v>
                </c:pt>
                <c:pt idx="51">
                  <c:v>7.6959999999999997</c:v>
                </c:pt>
                <c:pt idx="52">
                  <c:v>7.5709999999999997</c:v>
                </c:pt>
                <c:pt idx="53">
                  <c:v>7.5</c:v>
                </c:pt>
                <c:pt idx="54">
                  <c:v>6.9820000000000002</c:v>
                </c:pt>
                <c:pt idx="55">
                  <c:v>4.9459999999999997</c:v>
                </c:pt>
                <c:pt idx="56">
                  <c:v>6.25</c:v>
                </c:pt>
                <c:pt idx="57">
                  <c:v>6.2679999999999998</c:v>
                </c:pt>
                <c:pt idx="58">
                  <c:v>8.7319999999999993</c:v>
                </c:pt>
                <c:pt idx="59">
                  <c:v>8.5540000000000003</c:v>
                </c:pt>
                <c:pt idx="60">
                  <c:v>8.1790000000000003</c:v>
                </c:pt>
                <c:pt idx="61">
                  <c:v>8.3209999999999997</c:v>
                </c:pt>
                <c:pt idx="62">
                  <c:v>7.3570000000000002</c:v>
                </c:pt>
                <c:pt idx="63">
                  <c:v>7.7320000000000002</c:v>
                </c:pt>
                <c:pt idx="64">
                  <c:v>8.1609999999999996</c:v>
                </c:pt>
                <c:pt idx="65">
                  <c:v>7.0359999999999996</c:v>
                </c:pt>
                <c:pt idx="66">
                  <c:v>8.3930000000000007</c:v>
                </c:pt>
                <c:pt idx="67">
                  <c:v>7.1429999999999998</c:v>
                </c:pt>
                <c:pt idx="68">
                  <c:v>8.3930000000000007</c:v>
                </c:pt>
                <c:pt idx="69">
                  <c:v>8.7319999999999993</c:v>
                </c:pt>
                <c:pt idx="70">
                  <c:v>5.6429999999999998</c:v>
                </c:pt>
                <c:pt idx="71">
                  <c:v>8.0359999999999996</c:v>
                </c:pt>
                <c:pt idx="72">
                  <c:v>6.4459999999999997</c:v>
                </c:pt>
                <c:pt idx="73">
                  <c:v>6.1959999999999997</c:v>
                </c:pt>
                <c:pt idx="74">
                  <c:v>6.875</c:v>
                </c:pt>
                <c:pt idx="75">
                  <c:v>6.9640000000000004</c:v>
                </c:pt>
                <c:pt idx="76">
                  <c:v>8.7319999999999993</c:v>
                </c:pt>
                <c:pt idx="77">
                  <c:v>7.3570000000000002</c:v>
                </c:pt>
                <c:pt idx="78">
                  <c:v>5.6609999999999996</c:v>
                </c:pt>
                <c:pt idx="79">
                  <c:v>8.6069999999999993</c:v>
                </c:pt>
                <c:pt idx="80">
                  <c:v>6.6609999999999996</c:v>
                </c:pt>
                <c:pt idx="81">
                  <c:v>8.1790000000000003</c:v>
                </c:pt>
                <c:pt idx="82">
                  <c:v>6.9109999999999996</c:v>
                </c:pt>
                <c:pt idx="83">
                  <c:v>8.1959999999999997</c:v>
                </c:pt>
                <c:pt idx="84">
                  <c:v>8.8209999999999997</c:v>
                </c:pt>
                <c:pt idx="85">
                  <c:v>8.6430000000000007</c:v>
                </c:pt>
                <c:pt idx="86">
                  <c:v>9.6959999999999997</c:v>
                </c:pt>
                <c:pt idx="87">
                  <c:v>6.9820000000000002</c:v>
                </c:pt>
                <c:pt idx="88">
                  <c:v>7.7859999999999996</c:v>
                </c:pt>
                <c:pt idx="89">
                  <c:v>7.3040000000000003</c:v>
                </c:pt>
                <c:pt idx="90">
                  <c:v>8.0709999999999997</c:v>
                </c:pt>
                <c:pt idx="91">
                  <c:v>7.6609999999999996</c:v>
                </c:pt>
                <c:pt idx="92">
                  <c:v>7.1070000000000002</c:v>
                </c:pt>
                <c:pt idx="93">
                  <c:v>8.3569999999999993</c:v>
                </c:pt>
                <c:pt idx="94">
                  <c:v>8.75</c:v>
                </c:pt>
                <c:pt idx="95">
                  <c:v>8.4459999999999997</c:v>
                </c:pt>
                <c:pt idx="96">
                  <c:v>8.1959999999999997</c:v>
                </c:pt>
                <c:pt idx="97">
                  <c:v>7.3209999999999997</c:v>
                </c:pt>
                <c:pt idx="98">
                  <c:v>8.0890000000000004</c:v>
                </c:pt>
                <c:pt idx="99">
                  <c:v>7.25</c:v>
                </c:pt>
                <c:pt idx="100">
                  <c:v>6.6070000000000002</c:v>
                </c:pt>
                <c:pt idx="101">
                  <c:v>6.3209999999999997</c:v>
                </c:pt>
                <c:pt idx="102">
                  <c:v>7.5179999999999998</c:v>
                </c:pt>
                <c:pt idx="103">
                  <c:v>6.3570000000000002</c:v>
                </c:pt>
                <c:pt idx="104">
                  <c:v>8.2319999999999993</c:v>
                </c:pt>
                <c:pt idx="105">
                  <c:v>9.0890000000000004</c:v>
                </c:pt>
                <c:pt idx="106">
                  <c:v>6.7679999999999998</c:v>
                </c:pt>
                <c:pt idx="107">
                  <c:v>6.6429999999999998</c:v>
                </c:pt>
                <c:pt idx="108">
                  <c:v>6.6959999999999997</c:v>
                </c:pt>
                <c:pt idx="109">
                  <c:v>6.6609999999999996</c:v>
                </c:pt>
                <c:pt idx="110">
                  <c:v>7.5179999999999998</c:v>
                </c:pt>
                <c:pt idx="111">
                  <c:v>9.2859999999999996</c:v>
                </c:pt>
                <c:pt idx="112">
                  <c:v>8.2680000000000007</c:v>
                </c:pt>
                <c:pt idx="113">
                  <c:v>7.8040000000000003</c:v>
                </c:pt>
                <c:pt idx="114">
                  <c:v>5.6609999999999996</c:v>
                </c:pt>
                <c:pt idx="115">
                  <c:v>5.3570000000000002</c:v>
                </c:pt>
                <c:pt idx="116">
                  <c:v>7.0890000000000004</c:v>
                </c:pt>
                <c:pt idx="117">
                  <c:v>5.3390000000000004</c:v>
                </c:pt>
                <c:pt idx="118">
                  <c:v>8.875</c:v>
                </c:pt>
                <c:pt idx="119">
                  <c:v>7.5179999999999998</c:v>
                </c:pt>
                <c:pt idx="120">
                  <c:v>6.6070000000000002</c:v>
                </c:pt>
                <c:pt idx="121">
                  <c:v>7.3570000000000002</c:v>
                </c:pt>
                <c:pt idx="122">
                  <c:v>7.375</c:v>
                </c:pt>
                <c:pt idx="123">
                  <c:v>6.5709999999999997</c:v>
                </c:pt>
                <c:pt idx="124">
                  <c:v>7.3929999999999998</c:v>
                </c:pt>
                <c:pt idx="125">
                  <c:v>7.6790000000000003</c:v>
                </c:pt>
                <c:pt idx="126">
                  <c:v>7.9290000000000003</c:v>
                </c:pt>
                <c:pt idx="127">
                  <c:v>6.6429999999999998</c:v>
                </c:pt>
                <c:pt idx="128">
                  <c:v>7.125</c:v>
                </c:pt>
                <c:pt idx="129">
                  <c:v>7.1070000000000002</c:v>
                </c:pt>
                <c:pt idx="130">
                  <c:v>6.9820000000000002</c:v>
                </c:pt>
                <c:pt idx="131">
                  <c:v>7.0890000000000004</c:v>
                </c:pt>
                <c:pt idx="132">
                  <c:v>7.0179999999999998</c:v>
                </c:pt>
                <c:pt idx="133">
                  <c:v>6.9820000000000002</c:v>
                </c:pt>
                <c:pt idx="134">
                  <c:v>6.2679999999999998</c:v>
                </c:pt>
                <c:pt idx="135">
                  <c:v>6.3929999999999998</c:v>
                </c:pt>
                <c:pt idx="136">
                  <c:v>7.2859999999999996</c:v>
                </c:pt>
                <c:pt idx="137">
                  <c:v>8.9819999999999993</c:v>
                </c:pt>
                <c:pt idx="138">
                  <c:v>6.4290000000000003</c:v>
                </c:pt>
                <c:pt idx="139">
                  <c:v>9.125</c:v>
                </c:pt>
                <c:pt idx="140">
                  <c:v>6.6070000000000002</c:v>
                </c:pt>
                <c:pt idx="141">
                  <c:v>7.9640000000000004</c:v>
                </c:pt>
                <c:pt idx="142">
                  <c:v>8.3390000000000004</c:v>
                </c:pt>
                <c:pt idx="143">
                  <c:v>8.4109999999999996</c:v>
                </c:pt>
                <c:pt idx="144">
                  <c:v>8.4640000000000004</c:v>
                </c:pt>
                <c:pt idx="145">
                  <c:v>6.8209999999999997</c:v>
                </c:pt>
                <c:pt idx="146">
                  <c:v>6.875</c:v>
                </c:pt>
                <c:pt idx="147">
                  <c:v>6.7859999999999996</c:v>
                </c:pt>
                <c:pt idx="148">
                  <c:v>8.2859999999999996</c:v>
                </c:pt>
                <c:pt idx="149">
                  <c:v>7.1790000000000003</c:v>
                </c:pt>
                <c:pt idx="150">
                  <c:v>7.5890000000000004</c:v>
                </c:pt>
                <c:pt idx="151">
                  <c:v>7.4290000000000003</c:v>
                </c:pt>
                <c:pt idx="152">
                  <c:v>7.2859999999999996</c:v>
                </c:pt>
                <c:pt idx="153">
                  <c:v>6.4109999999999996</c:v>
                </c:pt>
                <c:pt idx="154">
                  <c:v>7.2859999999999996</c:v>
                </c:pt>
                <c:pt idx="155">
                  <c:v>8.4459999999999997</c:v>
                </c:pt>
                <c:pt idx="156">
                  <c:v>9.2319999999999993</c:v>
                </c:pt>
                <c:pt idx="157">
                  <c:v>8.1959999999999997</c:v>
                </c:pt>
                <c:pt idx="158">
                  <c:v>6.3929999999999998</c:v>
                </c:pt>
                <c:pt idx="159">
                  <c:v>5.375</c:v>
                </c:pt>
                <c:pt idx="160">
                  <c:v>5.625</c:v>
                </c:pt>
                <c:pt idx="161">
                  <c:v>4.5890000000000004</c:v>
                </c:pt>
                <c:pt idx="162">
                  <c:v>7.3570000000000002</c:v>
                </c:pt>
                <c:pt idx="163">
                  <c:v>5.5890000000000004</c:v>
                </c:pt>
                <c:pt idx="164">
                  <c:v>7.2679999999999998</c:v>
                </c:pt>
                <c:pt idx="165">
                  <c:v>6.5890000000000004</c:v>
                </c:pt>
                <c:pt idx="166">
                  <c:v>8.1790000000000003</c:v>
                </c:pt>
                <c:pt idx="167">
                  <c:v>8.4109999999999996</c:v>
                </c:pt>
                <c:pt idx="168">
                  <c:v>8.9640000000000004</c:v>
                </c:pt>
                <c:pt idx="169">
                  <c:v>6.9820000000000002</c:v>
                </c:pt>
                <c:pt idx="170">
                  <c:v>7.1959999999999997</c:v>
                </c:pt>
                <c:pt idx="171">
                  <c:v>5.2679999999999998</c:v>
                </c:pt>
                <c:pt idx="172">
                  <c:v>5.9820000000000002</c:v>
                </c:pt>
                <c:pt idx="173">
                  <c:v>7.6609999999999996</c:v>
                </c:pt>
                <c:pt idx="174">
                  <c:v>6.9109999999999996</c:v>
                </c:pt>
                <c:pt idx="175">
                  <c:v>5.8929999999999998</c:v>
                </c:pt>
                <c:pt idx="176">
                  <c:v>7.6429999999999998</c:v>
                </c:pt>
                <c:pt idx="177">
                  <c:v>6.8040000000000003</c:v>
                </c:pt>
                <c:pt idx="178">
                  <c:v>5.6959999999999997</c:v>
                </c:pt>
                <c:pt idx="179">
                  <c:v>7.9290000000000003</c:v>
                </c:pt>
                <c:pt idx="180">
                  <c:v>8.4819999999999993</c:v>
                </c:pt>
                <c:pt idx="181">
                  <c:v>7.7320000000000002</c:v>
                </c:pt>
                <c:pt idx="182">
                  <c:v>5</c:v>
                </c:pt>
                <c:pt idx="183">
                  <c:v>7.125</c:v>
                </c:pt>
                <c:pt idx="184">
                  <c:v>8.375</c:v>
                </c:pt>
                <c:pt idx="185">
                  <c:v>8.4640000000000004</c:v>
                </c:pt>
                <c:pt idx="186">
                  <c:v>6.8570000000000002</c:v>
                </c:pt>
                <c:pt idx="187">
                  <c:v>6.375</c:v>
                </c:pt>
                <c:pt idx="188">
                  <c:v>6.8929999999999998</c:v>
                </c:pt>
                <c:pt idx="189">
                  <c:v>7.1429999999999998</c:v>
                </c:pt>
                <c:pt idx="190">
                  <c:v>7.2320000000000002</c:v>
                </c:pt>
                <c:pt idx="191">
                  <c:v>7.3040000000000003</c:v>
                </c:pt>
                <c:pt idx="192">
                  <c:v>6.1790000000000003</c:v>
                </c:pt>
                <c:pt idx="193">
                  <c:v>7.6609999999999996</c:v>
                </c:pt>
                <c:pt idx="194">
                  <c:v>7.8929999999999998</c:v>
                </c:pt>
                <c:pt idx="195">
                  <c:v>8.25</c:v>
                </c:pt>
                <c:pt idx="196">
                  <c:v>6.0709999999999997</c:v>
                </c:pt>
                <c:pt idx="197">
                  <c:v>6.3390000000000004</c:v>
                </c:pt>
                <c:pt idx="198">
                  <c:v>6.1429999999999998</c:v>
                </c:pt>
                <c:pt idx="199">
                  <c:v>7.9459999999999997</c:v>
                </c:pt>
                <c:pt idx="200">
                  <c:v>8.0359999999999996</c:v>
                </c:pt>
                <c:pt idx="201">
                  <c:v>5.4290000000000003</c:v>
                </c:pt>
                <c:pt idx="202">
                  <c:v>6.4640000000000004</c:v>
                </c:pt>
                <c:pt idx="203">
                  <c:v>6.7140000000000004</c:v>
                </c:pt>
                <c:pt idx="204">
                  <c:v>6.2859999999999996</c:v>
                </c:pt>
                <c:pt idx="205">
                  <c:v>6.8209999999999997</c:v>
                </c:pt>
                <c:pt idx="206">
                  <c:v>6.0540000000000003</c:v>
                </c:pt>
                <c:pt idx="207">
                  <c:v>6.2140000000000004</c:v>
                </c:pt>
                <c:pt idx="208">
                  <c:v>6.5890000000000004</c:v>
                </c:pt>
                <c:pt idx="209">
                  <c:v>7.5709999999999997</c:v>
                </c:pt>
                <c:pt idx="210">
                  <c:v>5.8390000000000004</c:v>
                </c:pt>
                <c:pt idx="211">
                  <c:v>6.7679999999999998</c:v>
                </c:pt>
                <c:pt idx="212">
                  <c:v>7.9640000000000004</c:v>
                </c:pt>
                <c:pt idx="213">
                  <c:v>7.1959999999999997</c:v>
                </c:pt>
                <c:pt idx="214">
                  <c:v>8.8390000000000004</c:v>
                </c:pt>
                <c:pt idx="215">
                  <c:v>6.1790000000000003</c:v>
                </c:pt>
                <c:pt idx="216">
                  <c:v>6.4109999999999996</c:v>
                </c:pt>
                <c:pt idx="217">
                  <c:v>5.8929999999999998</c:v>
                </c:pt>
                <c:pt idx="218">
                  <c:v>7.6959999999999997</c:v>
                </c:pt>
                <c:pt idx="219">
                  <c:v>6.2859999999999996</c:v>
                </c:pt>
                <c:pt idx="220">
                  <c:v>8.3209999999999997</c:v>
                </c:pt>
                <c:pt idx="221">
                  <c:v>7.375</c:v>
                </c:pt>
                <c:pt idx="222">
                  <c:v>8.5</c:v>
                </c:pt>
                <c:pt idx="223">
                  <c:v>4.6070000000000002</c:v>
                </c:pt>
                <c:pt idx="224">
                  <c:v>6.3209999999999997</c:v>
                </c:pt>
                <c:pt idx="225">
                  <c:v>7.4290000000000003</c:v>
                </c:pt>
                <c:pt idx="226">
                  <c:v>6.6790000000000003</c:v>
                </c:pt>
                <c:pt idx="227">
                  <c:v>8.1430000000000007</c:v>
                </c:pt>
                <c:pt idx="228">
                  <c:v>6.6070000000000002</c:v>
                </c:pt>
                <c:pt idx="229">
                  <c:v>5.6959999999999997</c:v>
                </c:pt>
                <c:pt idx="230">
                  <c:v>8.0359999999999996</c:v>
                </c:pt>
                <c:pt idx="231">
                  <c:v>6.7320000000000002</c:v>
                </c:pt>
                <c:pt idx="232">
                  <c:v>6.0890000000000004</c:v>
                </c:pt>
                <c:pt idx="233">
                  <c:v>7.5</c:v>
                </c:pt>
                <c:pt idx="234">
                  <c:v>7.6959999999999997</c:v>
                </c:pt>
                <c:pt idx="235">
                  <c:v>8.25</c:v>
                </c:pt>
                <c:pt idx="236">
                  <c:v>8.6959999999999997</c:v>
                </c:pt>
                <c:pt idx="237">
                  <c:v>8.25</c:v>
                </c:pt>
                <c:pt idx="238">
                  <c:v>5.4640000000000004</c:v>
                </c:pt>
                <c:pt idx="239">
                  <c:v>6.4109999999999996</c:v>
                </c:pt>
                <c:pt idx="240">
                  <c:v>7.4820000000000002</c:v>
                </c:pt>
                <c:pt idx="241">
                  <c:v>8.3209999999999997</c:v>
                </c:pt>
                <c:pt idx="242">
                  <c:v>6.1609999999999996</c:v>
                </c:pt>
                <c:pt idx="243">
                  <c:v>6.8390000000000004</c:v>
                </c:pt>
                <c:pt idx="244">
                  <c:v>5.4459999999999997</c:v>
                </c:pt>
                <c:pt idx="245">
                  <c:v>6.4459999999999997</c:v>
                </c:pt>
                <c:pt idx="246">
                  <c:v>6.5179999999999998</c:v>
                </c:pt>
                <c:pt idx="247">
                  <c:v>7.375</c:v>
                </c:pt>
                <c:pt idx="248">
                  <c:v>5.2320000000000002</c:v>
                </c:pt>
                <c:pt idx="249">
                  <c:v>6.1070000000000002</c:v>
                </c:pt>
                <c:pt idx="250">
                  <c:v>5.0359999999999996</c:v>
                </c:pt>
                <c:pt idx="251">
                  <c:v>7.25</c:v>
                </c:pt>
                <c:pt idx="252">
                  <c:v>6.8570000000000002</c:v>
                </c:pt>
                <c:pt idx="253">
                  <c:v>6.5</c:v>
                </c:pt>
                <c:pt idx="254">
                  <c:v>7.5709999999999997</c:v>
                </c:pt>
                <c:pt idx="255">
                  <c:v>7.3040000000000003</c:v>
                </c:pt>
                <c:pt idx="256">
                  <c:v>5.5540000000000003</c:v>
                </c:pt>
                <c:pt idx="257">
                  <c:v>6.6429999999999998</c:v>
                </c:pt>
                <c:pt idx="258">
                  <c:v>5.75</c:v>
                </c:pt>
                <c:pt idx="259">
                  <c:v>7.5359999999999996</c:v>
                </c:pt>
                <c:pt idx="260">
                  <c:v>7.0359999999999996</c:v>
                </c:pt>
                <c:pt idx="261">
                  <c:v>7.5</c:v>
                </c:pt>
                <c:pt idx="262">
                  <c:v>7.5</c:v>
                </c:pt>
                <c:pt idx="263">
                  <c:v>7.875</c:v>
                </c:pt>
                <c:pt idx="264">
                  <c:v>5.1959999999999997</c:v>
                </c:pt>
                <c:pt idx="265">
                  <c:v>6.6790000000000003</c:v>
                </c:pt>
                <c:pt idx="266">
                  <c:v>5.6959999999999997</c:v>
                </c:pt>
                <c:pt idx="267">
                  <c:v>8.4109999999999996</c:v>
                </c:pt>
                <c:pt idx="268">
                  <c:v>7.3390000000000004</c:v>
                </c:pt>
                <c:pt idx="269">
                  <c:v>6.875</c:v>
                </c:pt>
                <c:pt idx="270">
                  <c:v>7.2320000000000002</c:v>
                </c:pt>
                <c:pt idx="271">
                  <c:v>6.1609999999999996</c:v>
                </c:pt>
                <c:pt idx="272">
                  <c:v>7.8390000000000004</c:v>
                </c:pt>
                <c:pt idx="273">
                  <c:v>7.4109999999999996</c:v>
                </c:pt>
                <c:pt idx="274">
                  <c:v>6.7140000000000004</c:v>
                </c:pt>
                <c:pt idx="275">
                  <c:v>7.6790000000000003</c:v>
                </c:pt>
                <c:pt idx="276">
                  <c:v>4.6429999999999998</c:v>
                </c:pt>
                <c:pt idx="277">
                  <c:v>5.0359999999999996</c:v>
                </c:pt>
                <c:pt idx="278">
                  <c:v>5.6070000000000002</c:v>
                </c:pt>
                <c:pt idx="279">
                  <c:v>5.0890000000000004</c:v>
                </c:pt>
                <c:pt idx="280">
                  <c:v>6.4109999999999996</c:v>
                </c:pt>
                <c:pt idx="281">
                  <c:v>5.3929999999999998</c:v>
                </c:pt>
                <c:pt idx="282">
                  <c:v>8.6790000000000003</c:v>
                </c:pt>
                <c:pt idx="283">
                  <c:v>8.25</c:v>
                </c:pt>
                <c:pt idx="284">
                  <c:v>8.0890000000000004</c:v>
                </c:pt>
                <c:pt idx="285">
                  <c:v>7.8570000000000002</c:v>
                </c:pt>
                <c:pt idx="286">
                  <c:v>6.3570000000000002</c:v>
                </c:pt>
                <c:pt idx="287">
                  <c:v>8.0890000000000004</c:v>
                </c:pt>
                <c:pt idx="288">
                  <c:v>7.4820000000000002</c:v>
                </c:pt>
                <c:pt idx="289">
                  <c:v>7.9290000000000003</c:v>
                </c:pt>
                <c:pt idx="290">
                  <c:v>5.875</c:v>
                </c:pt>
                <c:pt idx="291">
                  <c:v>7.6790000000000003</c:v>
                </c:pt>
                <c:pt idx="292">
                  <c:v>6.2140000000000004</c:v>
                </c:pt>
                <c:pt idx="293">
                  <c:v>6.2859999999999996</c:v>
                </c:pt>
                <c:pt idx="294">
                  <c:v>8.1790000000000003</c:v>
                </c:pt>
                <c:pt idx="295">
                  <c:v>6.8209999999999997</c:v>
                </c:pt>
                <c:pt idx="296">
                  <c:v>9</c:v>
                </c:pt>
                <c:pt idx="297">
                  <c:v>8.9109999999999996</c:v>
                </c:pt>
                <c:pt idx="298">
                  <c:v>7.25</c:v>
                </c:pt>
                <c:pt idx="299">
                  <c:v>8.2319999999999993</c:v>
                </c:pt>
                <c:pt idx="300">
                  <c:v>7.4290000000000003</c:v>
                </c:pt>
                <c:pt idx="301">
                  <c:v>7.2679999999999998</c:v>
                </c:pt>
                <c:pt idx="302">
                  <c:v>6.4109999999999996</c:v>
                </c:pt>
                <c:pt idx="303">
                  <c:v>8.2859999999999996</c:v>
                </c:pt>
                <c:pt idx="304">
                  <c:v>7.0359999999999996</c:v>
                </c:pt>
                <c:pt idx="305">
                  <c:v>5.6959999999999997</c:v>
                </c:pt>
                <c:pt idx="306">
                  <c:v>7.5890000000000004</c:v>
                </c:pt>
                <c:pt idx="307">
                  <c:v>7.5</c:v>
                </c:pt>
                <c:pt idx="308">
                  <c:v>5.4820000000000002</c:v>
                </c:pt>
                <c:pt idx="309">
                  <c:v>7.5709999999999997</c:v>
                </c:pt>
                <c:pt idx="310">
                  <c:v>5.5179999999999998</c:v>
                </c:pt>
                <c:pt idx="311">
                  <c:v>5.5</c:v>
                </c:pt>
                <c:pt idx="312">
                  <c:v>6.375</c:v>
                </c:pt>
                <c:pt idx="313">
                  <c:v>7.5179999999999998</c:v>
                </c:pt>
                <c:pt idx="314">
                  <c:v>5.2320000000000002</c:v>
                </c:pt>
                <c:pt idx="315">
                  <c:v>6.5890000000000004</c:v>
                </c:pt>
                <c:pt idx="316">
                  <c:v>6.8929999999999998</c:v>
                </c:pt>
                <c:pt idx="317">
                  <c:v>7.7320000000000002</c:v>
                </c:pt>
                <c:pt idx="318">
                  <c:v>8.4109999999999996</c:v>
                </c:pt>
                <c:pt idx="319">
                  <c:v>6.4109999999999996</c:v>
                </c:pt>
                <c:pt idx="320">
                  <c:v>7.5359999999999996</c:v>
                </c:pt>
                <c:pt idx="321">
                  <c:v>6.3570000000000002</c:v>
                </c:pt>
                <c:pt idx="322">
                  <c:v>7.7320000000000002</c:v>
                </c:pt>
                <c:pt idx="323">
                  <c:v>7.9459999999999997</c:v>
                </c:pt>
                <c:pt idx="324">
                  <c:v>8.2140000000000004</c:v>
                </c:pt>
                <c:pt idx="325">
                  <c:v>7.5709999999999997</c:v>
                </c:pt>
                <c:pt idx="326">
                  <c:v>8.25</c:v>
                </c:pt>
                <c:pt idx="327">
                  <c:v>8.0890000000000004</c:v>
                </c:pt>
                <c:pt idx="328">
                  <c:v>5.9640000000000004</c:v>
                </c:pt>
                <c:pt idx="329">
                  <c:v>7.5890000000000004</c:v>
                </c:pt>
                <c:pt idx="330">
                  <c:v>4.6959999999999997</c:v>
                </c:pt>
                <c:pt idx="331">
                  <c:v>7.25</c:v>
                </c:pt>
                <c:pt idx="332">
                  <c:v>7.1429999999999998</c:v>
                </c:pt>
                <c:pt idx="333">
                  <c:v>6.1609999999999996</c:v>
                </c:pt>
                <c:pt idx="334">
                  <c:v>4.9640000000000004</c:v>
                </c:pt>
                <c:pt idx="335">
                  <c:v>7.4459999999999997</c:v>
                </c:pt>
                <c:pt idx="336">
                  <c:v>5.5890000000000004</c:v>
                </c:pt>
                <c:pt idx="337">
                  <c:v>8.6069999999999993</c:v>
                </c:pt>
                <c:pt idx="338">
                  <c:v>7.3040000000000003</c:v>
                </c:pt>
                <c:pt idx="339">
                  <c:v>7.3570000000000002</c:v>
                </c:pt>
                <c:pt idx="340">
                  <c:v>6.1959999999999997</c:v>
                </c:pt>
                <c:pt idx="341">
                  <c:v>7.5709999999999997</c:v>
                </c:pt>
                <c:pt idx="342">
                  <c:v>4.2140000000000004</c:v>
                </c:pt>
                <c:pt idx="343">
                  <c:v>7.1790000000000003</c:v>
                </c:pt>
                <c:pt idx="344">
                  <c:v>5.1070000000000002</c:v>
                </c:pt>
                <c:pt idx="345">
                  <c:v>6.1790000000000003</c:v>
                </c:pt>
                <c:pt idx="346">
                  <c:v>5.5179999999999998</c:v>
                </c:pt>
                <c:pt idx="347">
                  <c:v>5.4820000000000002</c:v>
                </c:pt>
                <c:pt idx="348">
                  <c:v>5.8209999999999997</c:v>
                </c:pt>
                <c:pt idx="349">
                  <c:v>7.2679999999999998</c:v>
                </c:pt>
                <c:pt idx="350">
                  <c:v>7.0709999999999997</c:v>
                </c:pt>
                <c:pt idx="351">
                  <c:v>6.9459999999999997</c:v>
                </c:pt>
                <c:pt idx="352">
                  <c:v>6.4459999999999997</c:v>
                </c:pt>
                <c:pt idx="353">
                  <c:v>6.8040000000000003</c:v>
                </c:pt>
                <c:pt idx="354">
                  <c:v>8.8569999999999993</c:v>
                </c:pt>
                <c:pt idx="355">
                  <c:v>7.7320000000000002</c:v>
                </c:pt>
                <c:pt idx="356">
                  <c:v>6.3209999999999997</c:v>
                </c:pt>
                <c:pt idx="357">
                  <c:v>6.1429999999999998</c:v>
                </c:pt>
                <c:pt idx="358">
                  <c:v>6.4820000000000002</c:v>
                </c:pt>
                <c:pt idx="359">
                  <c:v>7.2859999999999996</c:v>
                </c:pt>
                <c:pt idx="360">
                  <c:v>6.7320000000000002</c:v>
                </c:pt>
                <c:pt idx="361">
                  <c:v>7.5890000000000004</c:v>
                </c:pt>
                <c:pt idx="362">
                  <c:v>8.0540000000000003</c:v>
                </c:pt>
                <c:pt idx="363">
                  <c:v>7.6070000000000002</c:v>
                </c:pt>
                <c:pt idx="364">
                  <c:v>8.9290000000000003</c:v>
                </c:pt>
                <c:pt idx="365">
                  <c:v>8.5890000000000004</c:v>
                </c:pt>
                <c:pt idx="366">
                  <c:v>7.625</c:v>
                </c:pt>
                <c:pt idx="367">
                  <c:v>7.1790000000000003</c:v>
                </c:pt>
                <c:pt idx="368">
                  <c:v>7.6959999999999997</c:v>
                </c:pt>
                <c:pt idx="369">
                  <c:v>9.1609999999999996</c:v>
                </c:pt>
                <c:pt idx="370">
                  <c:v>6.3209999999999997</c:v>
                </c:pt>
                <c:pt idx="371">
                  <c:v>5.4109999999999996</c:v>
                </c:pt>
                <c:pt idx="372">
                  <c:v>6.3040000000000003</c:v>
                </c:pt>
                <c:pt idx="373">
                  <c:v>6.3390000000000004</c:v>
                </c:pt>
                <c:pt idx="374">
                  <c:v>5.7679999999999998</c:v>
                </c:pt>
                <c:pt idx="375">
                  <c:v>6.1070000000000002</c:v>
                </c:pt>
                <c:pt idx="376">
                  <c:v>6.0540000000000003</c:v>
                </c:pt>
                <c:pt idx="377">
                  <c:v>7.5179999999999998</c:v>
                </c:pt>
                <c:pt idx="378">
                  <c:v>5.9820000000000002</c:v>
                </c:pt>
                <c:pt idx="379">
                  <c:v>6.6790000000000003</c:v>
                </c:pt>
                <c:pt idx="380">
                  <c:v>5.6609999999999996</c:v>
                </c:pt>
                <c:pt idx="381">
                  <c:v>7.2140000000000004</c:v>
                </c:pt>
                <c:pt idx="382">
                  <c:v>5.5540000000000003</c:v>
                </c:pt>
                <c:pt idx="383">
                  <c:v>4.9820000000000002</c:v>
                </c:pt>
                <c:pt idx="384">
                  <c:v>5.8929999999999998</c:v>
                </c:pt>
                <c:pt idx="385">
                  <c:v>6.2859999999999996</c:v>
                </c:pt>
                <c:pt idx="386">
                  <c:v>7.625</c:v>
                </c:pt>
                <c:pt idx="387">
                  <c:v>4.5540000000000003</c:v>
                </c:pt>
                <c:pt idx="388">
                  <c:v>9.1430000000000007</c:v>
                </c:pt>
                <c:pt idx="389">
                  <c:v>7.5540000000000003</c:v>
                </c:pt>
                <c:pt idx="390">
                  <c:v>5.3570000000000002</c:v>
                </c:pt>
                <c:pt idx="391">
                  <c:v>6.5709999999999997</c:v>
                </c:pt>
                <c:pt idx="392">
                  <c:v>7.8390000000000004</c:v>
                </c:pt>
                <c:pt idx="393">
                  <c:v>6.4290000000000003</c:v>
                </c:pt>
                <c:pt idx="394">
                  <c:v>5.4640000000000004</c:v>
                </c:pt>
                <c:pt idx="395">
                  <c:v>7.5540000000000003</c:v>
                </c:pt>
                <c:pt idx="396">
                  <c:v>4.9109999999999996</c:v>
                </c:pt>
                <c:pt idx="397">
                  <c:v>7.6959999999999997</c:v>
                </c:pt>
                <c:pt idx="398">
                  <c:v>6.3390000000000004</c:v>
                </c:pt>
                <c:pt idx="399">
                  <c:v>4.0179999999999998</c:v>
                </c:pt>
                <c:pt idx="400">
                  <c:v>6.4640000000000004</c:v>
                </c:pt>
                <c:pt idx="401">
                  <c:v>6.0890000000000004</c:v>
                </c:pt>
                <c:pt idx="402">
                  <c:v>5.4640000000000004</c:v>
                </c:pt>
                <c:pt idx="403">
                  <c:v>7.1609999999999996</c:v>
                </c:pt>
                <c:pt idx="404">
                  <c:v>5.1609999999999996</c:v>
                </c:pt>
                <c:pt idx="405">
                  <c:v>6.1070000000000002</c:v>
                </c:pt>
                <c:pt idx="406">
                  <c:v>3.9820000000000002</c:v>
                </c:pt>
                <c:pt idx="407">
                  <c:v>5.6070000000000002</c:v>
                </c:pt>
                <c:pt idx="408">
                  <c:v>2.625</c:v>
                </c:pt>
                <c:pt idx="409">
                  <c:v>6.6790000000000003</c:v>
                </c:pt>
                <c:pt idx="410">
                  <c:v>8.6790000000000003</c:v>
                </c:pt>
                <c:pt idx="411">
                  <c:v>7.5</c:v>
                </c:pt>
                <c:pt idx="412">
                  <c:v>7.8570000000000002</c:v>
                </c:pt>
                <c:pt idx="413">
                  <c:v>6.6070000000000002</c:v>
                </c:pt>
                <c:pt idx="414">
                  <c:v>7.25</c:v>
                </c:pt>
                <c:pt idx="415">
                  <c:v>7.3929999999999998</c:v>
                </c:pt>
                <c:pt idx="416">
                  <c:v>6.7679999999999998</c:v>
                </c:pt>
                <c:pt idx="417">
                  <c:v>7.125</c:v>
                </c:pt>
                <c:pt idx="418">
                  <c:v>5.9290000000000003</c:v>
                </c:pt>
                <c:pt idx="419">
                  <c:v>6.25</c:v>
                </c:pt>
                <c:pt idx="420">
                  <c:v>7.9459999999999997</c:v>
                </c:pt>
                <c:pt idx="421">
                  <c:v>6.9640000000000004</c:v>
                </c:pt>
                <c:pt idx="422">
                  <c:v>7.2679999999999998</c:v>
                </c:pt>
                <c:pt idx="423">
                  <c:v>5.3209999999999997</c:v>
                </c:pt>
                <c:pt idx="424">
                  <c:v>5.3390000000000004</c:v>
                </c:pt>
                <c:pt idx="425">
                  <c:v>7</c:v>
                </c:pt>
                <c:pt idx="426">
                  <c:v>6.6790000000000003</c:v>
                </c:pt>
                <c:pt idx="427">
                  <c:v>6.2320000000000002</c:v>
                </c:pt>
                <c:pt idx="428">
                  <c:v>6.7140000000000004</c:v>
                </c:pt>
                <c:pt idx="429">
                  <c:v>6.1609999999999996</c:v>
                </c:pt>
                <c:pt idx="430">
                  <c:v>6.2679999999999998</c:v>
                </c:pt>
                <c:pt idx="431">
                  <c:v>6.3929999999999998</c:v>
                </c:pt>
                <c:pt idx="432">
                  <c:v>6.9459999999999997</c:v>
                </c:pt>
                <c:pt idx="433">
                  <c:v>5.125</c:v>
                </c:pt>
                <c:pt idx="434">
                  <c:v>5.8929999999999998</c:v>
                </c:pt>
                <c:pt idx="435">
                  <c:v>3.964</c:v>
                </c:pt>
                <c:pt idx="436">
                  <c:v>7.8570000000000002</c:v>
                </c:pt>
                <c:pt idx="437">
                  <c:v>5.6609999999999996</c:v>
                </c:pt>
                <c:pt idx="438">
                  <c:v>6.2140000000000004</c:v>
                </c:pt>
                <c:pt idx="439">
                  <c:v>7.0359999999999996</c:v>
                </c:pt>
                <c:pt idx="440">
                  <c:v>3.1070000000000002</c:v>
                </c:pt>
                <c:pt idx="441">
                  <c:v>6.5</c:v>
                </c:pt>
                <c:pt idx="442">
                  <c:v>5.1959999999999997</c:v>
                </c:pt>
                <c:pt idx="443">
                  <c:v>5.625</c:v>
                </c:pt>
                <c:pt idx="444">
                  <c:v>7.8929999999999998</c:v>
                </c:pt>
                <c:pt idx="445">
                  <c:v>7.2679999999999998</c:v>
                </c:pt>
                <c:pt idx="446">
                  <c:v>8.0890000000000004</c:v>
                </c:pt>
                <c:pt idx="447">
                  <c:v>8.5890000000000004</c:v>
                </c:pt>
                <c:pt idx="448">
                  <c:v>6.6959999999999997</c:v>
                </c:pt>
                <c:pt idx="449">
                  <c:v>6.6429999999999998</c:v>
                </c:pt>
                <c:pt idx="450">
                  <c:v>7.2679999999999998</c:v>
                </c:pt>
                <c:pt idx="451">
                  <c:v>7.8570000000000002</c:v>
                </c:pt>
                <c:pt idx="452">
                  <c:v>6.1429999999999998</c:v>
                </c:pt>
                <c:pt idx="453">
                  <c:v>4.2859999999999996</c:v>
                </c:pt>
                <c:pt idx="454">
                  <c:v>5.8209999999999997</c:v>
                </c:pt>
                <c:pt idx="455">
                  <c:v>6.3040000000000003</c:v>
                </c:pt>
                <c:pt idx="456">
                  <c:v>7.6609999999999996</c:v>
                </c:pt>
                <c:pt idx="457">
                  <c:v>5.3040000000000003</c:v>
                </c:pt>
                <c:pt idx="458">
                  <c:v>6.2320000000000002</c:v>
                </c:pt>
                <c:pt idx="459">
                  <c:v>7.9820000000000002</c:v>
                </c:pt>
                <c:pt idx="460">
                  <c:v>7.4820000000000002</c:v>
                </c:pt>
                <c:pt idx="461">
                  <c:v>6.75</c:v>
                </c:pt>
                <c:pt idx="462">
                  <c:v>7.25</c:v>
                </c:pt>
                <c:pt idx="463">
                  <c:v>6.3209999999999997</c:v>
                </c:pt>
                <c:pt idx="464">
                  <c:v>7.8570000000000002</c:v>
                </c:pt>
                <c:pt idx="465">
                  <c:v>5.2859999999999996</c:v>
                </c:pt>
                <c:pt idx="466">
                  <c:v>4.6070000000000002</c:v>
                </c:pt>
                <c:pt idx="467">
                  <c:v>5.4109999999999996</c:v>
                </c:pt>
                <c:pt idx="468">
                  <c:v>8.4109999999999996</c:v>
                </c:pt>
                <c:pt idx="469">
                  <c:v>7.8929999999999998</c:v>
                </c:pt>
                <c:pt idx="470">
                  <c:v>7.4820000000000002</c:v>
                </c:pt>
                <c:pt idx="471">
                  <c:v>7.1959999999999997</c:v>
                </c:pt>
                <c:pt idx="472">
                  <c:v>7.4290000000000003</c:v>
                </c:pt>
                <c:pt idx="473">
                  <c:v>6.9459999999999997</c:v>
                </c:pt>
                <c:pt idx="474">
                  <c:v>8.375</c:v>
                </c:pt>
                <c:pt idx="475">
                  <c:v>6.5179999999999998</c:v>
                </c:pt>
                <c:pt idx="476">
                  <c:v>6.8390000000000004</c:v>
                </c:pt>
                <c:pt idx="477">
                  <c:v>7.7679999999999998</c:v>
                </c:pt>
                <c:pt idx="478">
                  <c:v>6.5890000000000004</c:v>
                </c:pt>
                <c:pt idx="479">
                  <c:v>5.4290000000000003</c:v>
                </c:pt>
                <c:pt idx="480">
                  <c:v>6.3929999999999998</c:v>
                </c:pt>
                <c:pt idx="481">
                  <c:v>6.9640000000000004</c:v>
                </c:pt>
                <c:pt idx="482">
                  <c:v>6.75</c:v>
                </c:pt>
                <c:pt idx="483">
                  <c:v>5.5</c:v>
                </c:pt>
                <c:pt idx="484">
                  <c:v>7.3040000000000003</c:v>
                </c:pt>
                <c:pt idx="485">
                  <c:v>6.6609999999999996</c:v>
                </c:pt>
                <c:pt idx="486">
                  <c:v>7.0890000000000004</c:v>
                </c:pt>
                <c:pt idx="487">
                  <c:v>5.1429999999999998</c:v>
                </c:pt>
                <c:pt idx="488">
                  <c:v>5.8209999999999997</c:v>
                </c:pt>
                <c:pt idx="489">
                  <c:v>6.5890000000000004</c:v>
                </c:pt>
                <c:pt idx="490">
                  <c:v>6.25</c:v>
                </c:pt>
                <c:pt idx="491">
                  <c:v>5.8570000000000002</c:v>
                </c:pt>
                <c:pt idx="492">
                  <c:v>6.5</c:v>
                </c:pt>
                <c:pt idx="493">
                  <c:v>6.5709999999999997</c:v>
                </c:pt>
                <c:pt idx="494">
                  <c:v>7.6429999999999998</c:v>
                </c:pt>
                <c:pt idx="495">
                  <c:v>7.125</c:v>
                </c:pt>
                <c:pt idx="496">
                  <c:v>7.0359999999999996</c:v>
                </c:pt>
                <c:pt idx="497">
                  <c:v>4.3929999999999998</c:v>
                </c:pt>
                <c:pt idx="498">
                  <c:v>8.1430000000000007</c:v>
                </c:pt>
                <c:pt idx="499">
                  <c:v>6.2320000000000002</c:v>
                </c:pt>
                <c:pt idx="500">
                  <c:v>6.8390000000000004</c:v>
                </c:pt>
                <c:pt idx="501">
                  <c:v>5.9459999999999997</c:v>
                </c:pt>
                <c:pt idx="502">
                  <c:v>8.9819999999999993</c:v>
                </c:pt>
                <c:pt idx="503">
                  <c:v>6.5</c:v>
                </c:pt>
                <c:pt idx="504">
                  <c:v>6.3040000000000003</c:v>
                </c:pt>
                <c:pt idx="505">
                  <c:v>4.9109999999999996</c:v>
                </c:pt>
                <c:pt idx="506">
                  <c:v>7.1070000000000002</c:v>
                </c:pt>
                <c:pt idx="507">
                  <c:v>7.2140000000000004</c:v>
                </c:pt>
                <c:pt idx="508">
                  <c:v>7.8390000000000004</c:v>
                </c:pt>
                <c:pt idx="509">
                  <c:v>4.6429999999999998</c:v>
                </c:pt>
                <c:pt idx="510">
                  <c:v>7.2140000000000004</c:v>
                </c:pt>
                <c:pt idx="511">
                  <c:v>6.4109999999999996</c:v>
                </c:pt>
                <c:pt idx="512">
                  <c:v>6.5</c:v>
                </c:pt>
                <c:pt idx="513">
                  <c:v>6.1609999999999996</c:v>
                </c:pt>
                <c:pt idx="514">
                  <c:v>7.0179999999999998</c:v>
                </c:pt>
                <c:pt idx="515">
                  <c:v>4.9290000000000003</c:v>
                </c:pt>
                <c:pt idx="516">
                  <c:v>7.2859999999999996</c:v>
                </c:pt>
                <c:pt idx="517">
                  <c:v>6.375</c:v>
                </c:pt>
                <c:pt idx="518">
                  <c:v>6.9640000000000004</c:v>
                </c:pt>
                <c:pt idx="519">
                  <c:v>5.5890000000000004</c:v>
                </c:pt>
                <c:pt idx="520">
                  <c:v>6.4640000000000004</c:v>
                </c:pt>
                <c:pt idx="521">
                  <c:v>6.0890000000000004</c:v>
                </c:pt>
                <c:pt idx="522">
                  <c:v>6.5540000000000003</c:v>
                </c:pt>
                <c:pt idx="523">
                  <c:v>6.0359999999999996</c:v>
                </c:pt>
                <c:pt idx="524">
                  <c:v>7.4820000000000002</c:v>
                </c:pt>
                <c:pt idx="525">
                  <c:v>7.1070000000000002</c:v>
                </c:pt>
                <c:pt idx="526">
                  <c:v>3.625</c:v>
                </c:pt>
                <c:pt idx="527">
                  <c:v>4.3390000000000004</c:v>
                </c:pt>
                <c:pt idx="528">
                  <c:v>6.1609999999999996</c:v>
                </c:pt>
                <c:pt idx="529">
                  <c:v>7.3209999999999997</c:v>
                </c:pt>
                <c:pt idx="530">
                  <c:v>8.0709999999999997</c:v>
                </c:pt>
                <c:pt idx="531">
                  <c:v>7.3390000000000004</c:v>
                </c:pt>
                <c:pt idx="532">
                  <c:v>6.2140000000000004</c:v>
                </c:pt>
                <c:pt idx="533">
                  <c:v>8.1430000000000007</c:v>
                </c:pt>
                <c:pt idx="534">
                  <c:v>6.6070000000000002</c:v>
                </c:pt>
                <c:pt idx="535">
                  <c:v>6.125</c:v>
                </c:pt>
                <c:pt idx="536">
                  <c:v>5.5890000000000004</c:v>
                </c:pt>
                <c:pt idx="537">
                  <c:v>7.2859999999999996</c:v>
                </c:pt>
                <c:pt idx="538">
                  <c:v>5.8209999999999997</c:v>
                </c:pt>
                <c:pt idx="539">
                  <c:v>6.4109999999999996</c:v>
                </c:pt>
                <c:pt idx="540">
                  <c:v>5.5179999999999998</c:v>
                </c:pt>
                <c:pt idx="541">
                  <c:v>5.4109999999999996</c:v>
                </c:pt>
                <c:pt idx="542">
                  <c:v>6.3040000000000003</c:v>
                </c:pt>
                <c:pt idx="543">
                  <c:v>7.0179999999999998</c:v>
                </c:pt>
                <c:pt idx="544">
                  <c:v>6.1609999999999996</c:v>
                </c:pt>
                <c:pt idx="545">
                  <c:v>5.3929999999999998</c:v>
                </c:pt>
                <c:pt idx="546">
                  <c:v>6.75</c:v>
                </c:pt>
                <c:pt idx="547">
                  <c:v>5.5540000000000003</c:v>
                </c:pt>
                <c:pt idx="548">
                  <c:v>7.0890000000000004</c:v>
                </c:pt>
                <c:pt idx="549">
                  <c:v>6.1429999999999998</c:v>
                </c:pt>
                <c:pt idx="550">
                  <c:v>6.9109999999999996</c:v>
                </c:pt>
                <c:pt idx="551">
                  <c:v>4.9640000000000004</c:v>
                </c:pt>
                <c:pt idx="552">
                  <c:v>8.6790000000000003</c:v>
                </c:pt>
                <c:pt idx="553">
                  <c:v>6.6429999999999998</c:v>
                </c:pt>
                <c:pt idx="554">
                  <c:v>6.7859999999999996</c:v>
                </c:pt>
                <c:pt idx="555">
                  <c:v>6.6070000000000002</c:v>
                </c:pt>
                <c:pt idx="556">
                  <c:v>6.8929999999999998</c:v>
                </c:pt>
                <c:pt idx="557">
                  <c:v>7.2859999999999996</c:v>
                </c:pt>
                <c:pt idx="558">
                  <c:v>6.4640000000000004</c:v>
                </c:pt>
                <c:pt idx="559">
                  <c:v>6.2679999999999998</c:v>
                </c:pt>
                <c:pt idx="560">
                  <c:v>6.3040000000000003</c:v>
                </c:pt>
                <c:pt idx="561">
                  <c:v>5.8390000000000004</c:v>
                </c:pt>
                <c:pt idx="562">
                  <c:v>5.5179999999999998</c:v>
                </c:pt>
                <c:pt idx="563">
                  <c:v>5.7859999999999996</c:v>
                </c:pt>
                <c:pt idx="564">
                  <c:v>5.2679999999999998</c:v>
                </c:pt>
                <c:pt idx="565">
                  <c:v>4.9290000000000003</c:v>
                </c:pt>
                <c:pt idx="566">
                  <c:v>5.125</c:v>
                </c:pt>
                <c:pt idx="567">
                  <c:v>6.5709999999999997</c:v>
                </c:pt>
                <c:pt idx="568">
                  <c:v>6.7859999999999996</c:v>
                </c:pt>
                <c:pt idx="569">
                  <c:v>6.1070000000000002</c:v>
                </c:pt>
                <c:pt idx="570">
                  <c:v>7.7859999999999996</c:v>
                </c:pt>
                <c:pt idx="571">
                  <c:v>5.0890000000000004</c:v>
                </c:pt>
                <c:pt idx="572">
                  <c:v>5.8929999999999998</c:v>
                </c:pt>
                <c:pt idx="573">
                  <c:v>7.1609999999999996</c:v>
                </c:pt>
                <c:pt idx="574">
                  <c:v>6.9109999999999996</c:v>
                </c:pt>
                <c:pt idx="575">
                  <c:v>7.3570000000000002</c:v>
                </c:pt>
                <c:pt idx="576">
                  <c:v>5.2140000000000004</c:v>
                </c:pt>
                <c:pt idx="577">
                  <c:v>6.3929999999999998</c:v>
                </c:pt>
                <c:pt idx="578">
                  <c:v>7.0540000000000003</c:v>
                </c:pt>
                <c:pt idx="579">
                  <c:v>6.6070000000000002</c:v>
                </c:pt>
                <c:pt idx="580">
                  <c:v>5.9640000000000004</c:v>
                </c:pt>
                <c:pt idx="581">
                  <c:v>6.6609999999999996</c:v>
                </c:pt>
                <c:pt idx="582">
                  <c:v>5.6790000000000003</c:v>
                </c:pt>
                <c:pt idx="583">
                  <c:v>6.1070000000000002</c:v>
                </c:pt>
                <c:pt idx="584">
                  <c:v>7.6790000000000003</c:v>
                </c:pt>
                <c:pt idx="585">
                  <c:v>4.8040000000000003</c:v>
                </c:pt>
                <c:pt idx="586">
                  <c:v>6.6429999999999998</c:v>
                </c:pt>
                <c:pt idx="587">
                  <c:v>5.6429999999999998</c:v>
                </c:pt>
                <c:pt idx="588">
                  <c:v>6.0890000000000004</c:v>
                </c:pt>
                <c:pt idx="589">
                  <c:v>7.5179999999999998</c:v>
                </c:pt>
                <c:pt idx="590">
                  <c:v>6.3209999999999997</c:v>
                </c:pt>
                <c:pt idx="591">
                  <c:v>5.5179999999999998</c:v>
                </c:pt>
                <c:pt idx="592">
                  <c:v>6.1790000000000003</c:v>
                </c:pt>
                <c:pt idx="593">
                  <c:v>5.375</c:v>
                </c:pt>
                <c:pt idx="594">
                  <c:v>6.0709999999999997</c:v>
                </c:pt>
                <c:pt idx="595">
                  <c:v>7.3209999999999997</c:v>
                </c:pt>
                <c:pt idx="596">
                  <c:v>8.1790000000000003</c:v>
                </c:pt>
                <c:pt idx="597">
                  <c:v>6.2320000000000002</c:v>
                </c:pt>
                <c:pt idx="598">
                  <c:v>5.2679999999999998</c:v>
                </c:pt>
                <c:pt idx="599">
                  <c:v>7.6959999999999997</c:v>
                </c:pt>
                <c:pt idx="600">
                  <c:v>7.6429999999999998</c:v>
                </c:pt>
                <c:pt idx="601">
                  <c:v>7.7679999999999998</c:v>
                </c:pt>
                <c:pt idx="602">
                  <c:v>7.3929999999999998</c:v>
                </c:pt>
                <c:pt idx="603">
                  <c:v>5.0359999999999996</c:v>
                </c:pt>
                <c:pt idx="604">
                  <c:v>7.6070000000000002</c:v>
                </c:pt>
                <c:pt idx="605">
                  <c:v>8.0359999999999996</c:v>
                </c:pt>
                <c:pt idx="606">
                  <c:v>4.5709999999999997</c:v>
                </c:pt>
                <c:pt idx="607">
                  <c:v>6.5709999999999997</c:v>
                </c:pt>
                <c:pt idx="608">
                  <c:v>4.7140000000000004</c:v>
                </c:pt>
                <c:pt idx="609">
                  <c:v>6</c:v>
                </c:pt>
                <c:pt idx="610">
                  <c:v>5.7859999999999996</c:v>
                </c:pt>
                <c:pt idx="611">
                  <c:v>5.5540000000000003</c:v>
                </c:pt>
                <c:pt idx="612">
                  <c:v>5.4290000000000003</c:v>
                </c:pt>
                <c:pt idx="613">
                  <c:v>5.7320000000000002</c:v>
                </c:pt>
                <c:pt idx="614">
                  <c:v>5.9109999999999996</c:v>
                </c:pt>
                <c:pt idx="615">
                  <c:v>6.8929999999999998</c:v>
                </c:pt>
                <c:pt idx="616">
                  <c:v>5.8390000000000004</c:v>
                </c:pt>
                <c:pt idx="617">
                  <c:v>4.3040000000000003</c:v>
                </c:pt>
                <c:pt idx="618">
                  <c:v>6.7320000000000002</c:v>
                </c:pt>
                <c:pt idx="619">
                  <c:v>4.5540000000000003</c:v>
                </c:pt>
                <c:pt idx="620">
                  <c:v>7.1070000000000002</c:v>
                </c:pt>
                <c:pt idx="621">
                  <c:v>6.6070000000000002</c:v>
                </c:pt>
                <c:pt idx="622">
                  <c:v>5.3570000000000002</c:v>
                </c:pt>
                <c:pt idx="623">
                  <c:v>5.6429999999999998</c:v>
                </c:pt>
                <c:pt idx="624">
                  <c:v>4.3570000000000002</c:v>
                </c:pt>
                <c:pt idx="625">
                  <c:v>5.3209999999999997</c:v>
                </c:pt>
                <c:pt idx="626">
                  <c:v>5.9640000000000004</c:v>
                </c:pt>
                <c:pt idx="627">
                  <c:v>5</c:v>
                </c:pt>
                <c:pt idx="628">
                  <c:v>5.6790000000000003</c:v>
                </c:pt>
                <c:pt idx="629">
                  <c:v>5.2679999999999998</c:v>
                </c:pt>
                <c:pt idx="630">
                  <c:v>5.3390000000000004</c:v>
                </c:pt>
                <c:pt idx="631">
                  <c:v>5.8209999999999997</c:v>
                </c:pt>
                <c:pt idx="632">
                  <c:v>6.3570000000000002</c:v>
                </c:pt>
                <c:pt idx="633">
                  <c:v>5.7859999999999996</c:v>
                </c:pt>
                <c:pt idx="634">
                  <c:v>5.7859999999999996</c:v>
                </c:pt>
                <c:pt idx="635">
                  <c:v>5.2320000000000002</c:v>
                </c:pt>
                <c:pt idx="636">
                  <c:v>7.5540000000000003</c:v>
                </c:pt>
                <c:pt idx="637">
                  <c:v>6.0359999999999996</c:v>
                </c:pt>
                <c:pt idx="638">
                  <c:v>5.875</c:v>
                </c:pt>
                <c:pt idx="639">
                  <c:v>5.6790000000000003</c:v>
                </c:pt>
                <c:pt idx="640">
                  <c:v>5.7859999999999996</c:v>
                </c:pt>
                <c:pt idx="641">
                  <c:v>6.1959999999999997</c:v>
                </c:pt>
                <c:pt idx="642">
                  <c:v>6.125</c:v>
                </c:pt>
                <c:pt idx="643">
                  <c:v>5.0359999999999996</c:v>
                </c:pt>
                <c:pt idx="644">
                  <c:v>4.9290000000000003</c:v>
                </c:pt>
                <c:pt idx="645">
                  <c:v>4.2140000000000004</c:v>
                </c:pt>
                <c:pt idx="646">
                  <c:v>4.9820000000000002</c:v>
                </c:pt>
                <c:pt idx="647">
                  <c:v>4.4459999999999997</c:v>
                </c:pt>
                <c:pt idx="648">
                  <c:v>4.8209999999999997</c:v>
                </c:pt>
                <c:pt idx="649">
                  <c:v>5.3570000000000002</c:v>
                </c:pt>
                <c:pt idx="650">
                  <c:v>8.2859999999999996</c:v>
                </c:pt>
                <c:pt idx="651">
                  <c:v>7.3209999999999997</c:v>
                </c:pt>
                <c:pt idx="652">
                  <c:v>7.1070000000000002</c:v>
                </c:pt>
                <c:pt idx="653">
                  <c:v>6.3570000000000002</c:v>
                </c:pt>
                <c:pt idx="654">
                  <c:v>6.9820000000000002</c:v>
                </c:pt>
                <c:pt idx="655">
                  <c:v>6.1790000000000003</c:v>
                </c:pt>
                <c:pt idx="656">
                  <c:v>7.6790000000000003</c:v>
                </c:pt>
                <c:pt idx="657">
                  <c:v>5.8040000000000003</c:v>
                </c:pt>
                <c:pt idx="658">
                  <c:v>5.2859999999999996</c:v>
                </c:pt>
                <c:pt idx="659">
                  <c:v>6.3209999999999997</c:v>
                </c:pt>
                <c:pt idx="660">
                  <c:v>7.2140000000000004</c:v>
                </c:pt>
                <c:pt idx="661">
                  <c:v>6.9640000000000004</c:v>
                </c:pt>
                <c:pt idx="662">
                  <c:v>7.5179999999999998</c:v>
                </c:pt>
                <c:pt idx="663">
                  <c:v>5.1070000000000002</c:v>
                </c:pt>
                <c:pt idx="664">
                  <c:v>6.2320000000000002</c:v>
                </c:pt>
                <c:pt idx="665">
                  <c:v>5.0359999999999996</c:v>
                </c:pt>
                <c:pt idx="666">
                  <c:v>4.9820000000000002</c:v>
                </c:pt>
                <c:pt idx="667">
                  <c:v>4.7320000000000002</c:v>
                </c:pt>
                <c:pt idx="668">
                  <c:v>7.1070000000000002</c:v>
                </c:pt>
                <c:pt idx="669">
                  <c:v>5.6959999999999997</c:v>
                </c:pt>
                <c:pt idx="670">
                  <c:v>7.5890000000000004</c:v>
                </c:pt>
                <c:pt idx="671">
                  <c:v>6.9459999999999997</c:v>
                </c:pt>
                <c:pt idx="672">
                  <c:v>7.0540000000000003</c:v>
                </c:pt>
                <c:pt idx="673">
                  <c:v>6.3929999999999998</c:v>
                </c:pt>
                <c:pt idx="674">
                  <c:v>6.25</c:v>
                </c:pt>
                <c:pt idx="675">
                  <c:v>5.5179999999999998</c:v>
                </c:pt>
                <c:pt idx="676">
                  <c:v>7.6790000000000003</c:v>
                </c:pt>
                <c:pt idx="677">
                  <c:v>4.6070000000000002</c:v>
                </c:pt>
                <c:pt idx="678">
                  <c:v>4.8390000000000004</c:v>
                </c:pt>
                <c:pt idx="679">
                  <c:v>6.6070000000000002</c:v>
                </c:pt>
                <c:pt idx="680">
                  <c:v>6.0709999999999997</c:v>
                </c:pt>
                <c:pt idx="681">
                  <c:v>5</c:v>
                </c:pt>
                <c:pt idx="682">
                  <c:v>7.9820000000000002</c:v>
                </c:pt>
                <c:pt idx="683">
                  <c:v>4.5709999999999997</c:v>
                </c:pt>
                <c:pt idx="684">
                  <c:v>6.3390000000000004</c:v>
                </c:pt>
                <c:pt idx="685">
                  <c:v>5.875</c:v>
                </c:pt>
                <c:pt idx="686">
                  <c:v>5.9459999999999997</c:v>
                </c:pt>
                <c:pt idx="687">
                  <c:v>6.8209999999999997</c:v>
                </c:pt>
                <c:pt idx="688">
                  <c:v>5.7320000000000002</c:v>
                </c:pt>
                <c:pt idx="689">
                  <c:v>4.3040000000000003</c:v>
                </c:pt>
                <c:pt idx="690">
                  <c:v>8.5540000000000003</c:v>
                </c:pt>
                <c:pt idx="691">
                  <c:v>5.2320000000000002</c:v>
                </c:pt>
                <c:pt idx="692">
                  <c:v>5.4109999999999996</c:v>
                </c:pt>
                <c:pt idx="693">
                  <c:v>9.125</c:v>
                </c:pt>
                <c:pt idx="694">
                  <c:v>7.1429999999999998</c:v>
                </c:pt>
                <c:pt idx="695">
                  <c:v>7.6070000000000002</c:v>
                </c:pt>
                <c:pt idx="696">
                  <c:v>7.5359999999999996</c:v>
                </c:pt>
                <c:pt idx="697">
                  <c:v>7.5890000000000004</c:v>
                </c:pt>
                <c:pt idx="698">
                  <c:v>5.3929999999999998</c:v>
                </c:pt>
                <c:pt idx="699">
                  <c:v>6.25</c:v>
                </c:pt>
                <c:pt idx="700">
                  <c:v>5.4290000000000003</c:v>
                </c:pt>
                <c:pt idx="701">
                  <c:v>7.6609999999999996</c:v>
                </c:pt>
                <c:pt idx="702">
                  <c:v>7.5890000000000004</c:v>
                </c:pt>
                <c:pt idx="703">
                  <c:v>6.7140000000000004</c:v>
                </c:pt>
                <c:pt idx="704">
                  <c:v>7.1429999999999998</c:v>
                </c:pt>
                <c:pt idx="705">
                  <c:v>6.9640000000000004</c:v>
                </c:pt>
                <c:pt idx="706">
                  <c:v>6.375</c:v>
                </c:pt>
                <c:pt idx="707">
                  <c:v>6.4640000000000004</c:v>
                </c:pt>
                <c:pt idx="708">
                  <c:v>5.5540000000000003</c:v>
                </c:pt>
                <c:pt idx="709">
                  <c:v>7.3209999999999997</c:v>
                </c:pt>
                <c:pt idx="710">
                  <c:v>5.0179999999999998</c:v>
                </c:pt>
                <c:pt idx="711">
                  <c:v>3.875</c:v>
                </c:pt>
                <c:pt idx="712">
                  <c:v>6.1070000000000002</c:v>
                </c:pt>
                <c:pt idx="713">
                  <c:v>6.4109999999999996</c:v>
                </c:pt>
                <c:pt idx="714">
                  <c:v>5.9459999999999997</c:v>
                </c:pt>
                <c:pt idx="715">
                  <c:v>5.3209999999999997</c:v>
                </c:pt>
                <c:pt idx="716">
                  <c:v>5.8390000000000004</c:v>
                </c:pt>
                <c:pt idx="717">
                  <c:v>5.8929999999999998</c:v>
                </c:pt>
                <c:pt idx="718">
                  <c:v>7.8390000000000004</c:v>
                </c:pt>
                <c:pt idx="719">
                  <c:v>7.5359999999999996</c:v>
                </c:pt>
                <c:pt idx="720">
                  <c:v>6.2140000000000004</c:v>
                </c:pt>
                <c:pt idx="721">
                  <c:v>6.3929999999999998</c:v>
                </c:pt>
                <c:pt idx="722">
                  <c:v>7.3040000000000003</c:v>
                </c:pt>
                <c:pt idx="723">
                  <c:v>6.25</c:v>
                </c:pt>
                <c:pt idx="724">
                  <c:v>7.3390000000000004</c:v>
                </c:pt>
                <c:pt idx="725">
                  <c:v>5.9640000000000004</c:v>
                </c:pt>
                <c:pt idx="726">
                  <c:v>6.6959999999999997</c:v>
                </c:pt>
                <c:pt idx="727">
                  <c:v>6.6429999999999998</c:v>
                </c:pt>
                <c:pt idx="728">
                  <c:v>6.0179999999999998</c:v>
                </c:pt>
                <c:pt idx="729">
                  <c:v>6.6790000000000003</c:v>
                </c:pt>
                <c:pt idx="730">
                  <c:v>6.25</c:v>
                </c:pt>
                <c:pt idx="731">
                  <c:v>4.8390000000000004</c:v>
                </c:pt>
                <c:pt idx="732">
                  <c:v>7.0359999999999996</c:v>
                </c:pt>
                <c:pt idx="733">
                  <c:v>6.4459999999999997</c:v>
                </c:pt>
                <c:pt idx="734">
                  <c:v>7.3390000000000004</c:v>
                </c:pt>
                <c:pt idx="735">
                  <c:v>7.5359999999999996</c:v>
                </c:pt>
                <c:pt idx="736">
                  <c:v>5.3929999999999998</c:v>
                </c:pt>
                <c:pt idx="737">
                  <c:v>4.8929999999999998</c:v>
                </c:pt>
                <c:pt idx="738">
                  <c:v>5.9109999999999996</c:v>
                </c:pt>
                <c:pt idx="739">
                  <c:v>6.3570000000000002</c:v>
                </c:pt>
                <c:pt idx="740">
                  <c:v>4.1070000000000002</c:v>
                </c:pt>
                <c:pt idx="741">
                  <c:v>8.3040000000000003</c:v>
                </c:pt>
                <c:pt idx="742">
                  <c:v>4.8570000000000002</c:v>
                </c:pt>
                <c:pt idx="743">
                  <c:v>7.3929999999999998</c:v>
                </c:pt>
                <c:pt idx="744">
                  <c:v>6.6429999999999998</c:v>
                </c:pt>
                <c:pt idx="745">
                  <c:v>5.8040000000000003</c:v>
                </c:pt>
                <c:pt idx="746">
                  <c:v>5.6959999999999997</c:v>
                </c:pt>
                <c:pt idx="747">
                  <c:v>5.7679999999999998</c:v>
                </c:pt>
                <c:pt idx="748">
                  <c:v>5.9109999999999996</c:v>
                </c:pt>
                <c:pt idx="749">
                  <c:v>5.0179999999999998</c:v>
                </c:pt>
                <c:pt idx="750">
                  <c:v>4.5</c:v>
                </c:pt>
                <c:pt idx="751">
                  <c:v>5.375</c:v>
                </c:pt>
                <c:pt idx="752">
                  <c:v>4.8390000000000004</c:v>
                </c:pt>
                <c:pt idx="753">
                  <c:v>5.5709999999999997</c:v>
                </c:pt>
                <c:pt idx="754">
                  <c:v>6.0890000000000004</c:v>
                </c:pt>
                <c:pt idx="755">
                  <c:v>7.5</c:v>
                </c:pt>
                <c:pt idx="756">
                  <c:v>5.8209999999999997</c:v>
                </c:pt>
                <c:pt idx="757">
                  <c:v>6.8390000000000004</c:v>
                </c:pt>
                <c:pt idx="758">
                  <c:v>7.3209999999999997</c:v>
                </c:pt>
                <c:pt idx="759">
                  <c:v>6.75</c:v>
                </c:pt>
                <c:pt idx="760">
                  <c:v>7.1790000000000003</c:v>
                </c:pt>
                <c:pt idx="761">
                  <c:v>5.8390000000000004</c:v>
                </c:pt>
                <c:pt idx="762">
                  <c:v>6.6609999999999996</c:v>
                </c:pt>
                <c:pt idx="763">
                  <c:v>7.7679999999999998</c:v>
                </c:pt>
                <c:pt idx="764">
                  <c:v>6.875</c:v>
                </c:pt>
                <c:pt idx="765">
                  <c:v>5.8040000000000003</c:v>
                </c:pt>
                <c:pt idx="766">
                  <c:v>4.5359999999999996</c:v>
                </c:pt>
                <c:pt idx="767">
                  <c:v>6.7679999999999998</c:v>
                </c:pt>
                <c:pt idx="768">
                  <c:v>6.625</c:v>
                </c:pt>
                <c:pt idx="769">
                  <c:v>3.875</c:v>
                </c:pt>
                <c:pt idx="770">
                  <c:v>5.2859999999999996</c:v>
                </c:pt>
                <c:pt idx="771">
                  <c:v>5.6959999999999997</c:v>
                </c:pt>
                <c:pt idx="772">
                  <c:v>5.7679999999999998</c:v>
                </c:pt>
                <c:pt idx="773">
                  <c:v>6.4290000000000003</c:v>
                </c:pt>
                <c:pt idx="774">
                  <c:v>5.4459999999999997</c:v>
                </c:pt>
                <c:pt idx="775">
                  <c:v>6.3570000000000002</c:v>
                </c:pt>
                <c:pt idx="776">
                  <c:v>4.875</c:v>
                </c:pt>
                <c:pt idx="777">
                  <c:v>4.3570000000000002</c:v>
                </c:pt>
                <c:pt idx="778">
                  <c:v>5.4640000000000004</c:v>
                </c:pt>
                <c:pt idx="779">
                  <c:v>4.4820000000000002</c:v>
                </c:pt>
                <c:pt idx="780">
                  <c:v>5.5540000000000003</c:v>
                </c:pt>
                <c:pt idx="781">
                  <c:v>5.2859999999999996</c:v>
                </c:pt>
                <c:pt idx="782">
                  <c:v>6.9290000000000003</c:v>
                </c:pt>
                <c:pt idx="783">
                  <c:v>5.4820000000000002</c:v>
                </c:pt>
                <c:pt idx="784">
                  <c:v>7.3390000000000004</c:v>
                </c:pt>
                <c:pt idx="785">
                  <c:v>7.3209999999999997</c:v>
                </c:pt>
                <c:pt idx="786">
                  <c:v>5.5540000000000003</c:v>
                </c:pt>
                <c:pt idx="787">
                  <c:v>9.1069999999999993</c:v>
                </c:pt>
                <c:pt idx="788">
                  <c:v>5.7140000000000004</c:v>
                </c:pt>
                <c:pt idx="789">
                  <c:v>6.125</c:v>
                </c:pt>
                <c:pt idx="790">
                  <c:v>8.2859999999999996</c:v>
                </c:pt>
                <c:pt idx="791">
                  <c:v>7.0359999999999996</c:v>
                </c:pt>
                <c:pt idx="792">
                  <c:v>5.8390000000000004</c:v>
                </c:pt>
                <c:pt idx="793">
                  <c:v>6.6609999999999996</c:v>
                </c:pt>
                <c:pt idx="794">
                  <c:v>8.6609999999999996</c:v>
                </c:pt>
                <c:pt idx="795">
                  <c:v>7.1429999999999998</c:v>
                </c:pt>
                <c:pt idx="796">
                  <c:v>6.5179999999999998</c:v>
                </c:pt>
                <c:pt idx="797">
                  <c:v>7.75</c:v>
                </c:pt>
                <c:pt idx="798">
                  <c:v>5.6790000000000003</c:v>
                </c:pt>
                <c:pt idx="799">
                  <c:v>5.8570000000000002</c:v>
                </c:pt>
                <c:pt idx="800">
                  <c:v>5.1429999999999998</c:v>
                </c:pt>
                <c:pt idx="801">
                  <c:v>5.6609999999999996</c:v>
                </c:pt>
                <c:pt idx="802">
                  <c:v>5.1070000000000002</c:v>
                </c:pt>
                <c:pt idx="803">
                  <c:v>5.4459999999999997</c:v>
                </c:pt>
                <c:pt idx="804">
                  <c:v>5.2320000000000002</c:v>
                </c:pt>
                <c:pt idx="805">
                  <c:v>5.6959999999999997</c:v>
                </c:pt>
                <c:pt idx="806">
                  <c:v>4.5890000000000004</c:v>
                </c:pt>
                <c:pt idx="807">
                  <c:v>4.1070000000000002</c:v>
                </c:pt>
                <c:pt idx="808">
                  <c:v>4.5890000000000004</c:v>
                </c:pt>
                <c:pt idx="809">
                  <c:v>5.3040000000000003</c:v>
                </c:pt>
                <c:pt idx="810">
                  <c:v>6.2859999999999996</c:v>
                </c:pt>
                <c:pt idx="811">
                  <c:v>6.6609999999999996</c:v>
                </c:pt>
                <c:pt idx="812">
                  <c:v>5.3929999999999998</c:v>
                </c:pt>
                <c:pt idx="813">
                  <c:v>6.7320000000000002</c:v>
                </c:pt>
                <c:pt idx="814">
                  <c:v>6.7679999999999998</c:v>
                </c:pt>
                <c:pt idx="815">
                  <c:v>6.8209999999999997</c:v>
                </c:pt>
                <c:pt idx="816">
                  <c:v>6.4640000000000004</c:v>
                </c:pt>
                <c:pt idx="817">
                  <c:v>7.6070000000000002</c:v>
                </c:pt>
                <c:pt idx="818">
                  <c:v>6.875</c:v>
                </c:pt>
                <c:pt idx="819">
                  <c:v>5.6790000000000003</c:v>
                </c:pt>
                <c:pt idx="820">
                  <c:v>3.8039999999999998</c:v>
                </c:pt>
                <c:pt idx="821">
                  <c:v>6.7679999999999998</c:v>
                </c:pt>
                <c:pt idx="822">
                  <c:v>6.0359999999999996</c:v>
                </c:pt>
                <c:pt idx="823">
                  <c:v>5.3390000000000004</c:v>
                </c:pt>
                <c:pt idx="824">
                  <c:v>5.3929999999999998</c:v>
                </c:pt>
                <c:pt idx="825">
                  <c:v>4.7320000000000002</c:v>
                </c:pt>
                <c:pt idx="826">
                  <c:v>6.125</c:v>
                </c:pt>
                <c:pt idx="827">
                  <c:v>6.25</c:v>
                </c:pt>
                <c:pt idx="828">
                  <c:v>4.3040000000000003</c:v>
                </c:pt>
                <c:pt idx="829">
                  <c:v>7.0709999999999997</c:v>
                </c:pt>
                <c:pt idx="830">
                  <c:v>5.9290000000000003</c:v>
                </c:pt>
                <c:pt idx="831">
                  <c:v>5</c:v>
                </c:pt>
                <c:pt idx="832">
                  <c:v>6.1429999999999998</c:v>
                </c:pt>
                <c:pt idx="833">
                  <c:v>7.2140000000000004</c:v>
                </c:pt>
                <c:pt idx="834">
                  <c:v>5.3570000000000002</c:v>
                </c:pt>
                <c:pt idx="835">
                  <c:v>5.3570000000000002</c:v>
                </c:pt>
                <c:pt idx="836">
                  <c:v>4.9459999999999997</c:v>
                </c:pt>
                <c:pt idx="837">
                  <c:v>8.2859999999999996</c:v>
                </c:pt>
                <c:pt idx="838">
                  <c:v>6.375</c:v>
                </c:pt>
                <c:pt idx="839">
                  <c:v>5.2320000000000002</c:v>
                </c:pt>
                <c:pt idx="840">
                  <c:v>6.125</c:v>
                </c:pt>
                <c:pt idx="841">
                  <c:v>4.9820000000000002</c:v>
                </c:pt>
                <c:pt idx="842">
                  <c:v>5.5890000000000004</c:v>
                </c:pt>
                <c:pt idx="843">
                  <c:v>6.4109999999999996</c:v>
                </c:pt>
                <c:pt idx="844">
                  <c:v>5.4640000000000004</c:v>
                </c:pt>
                <c:pt idx="845">
                  <c:v>5.5179999999999998</c:v>
                </c:pt>
                <c:pt idx="846">
                  <c:v>9.5</c:v>
                </c:pt>
                <c:pt idx="847">
                  <c:v>6.6429999999999998</c:v>
                </c:pt>
                <c:pt idx="848">
                  <c:v>6.5359999999999996</c:v>
                </c:pt>
                <c:pt idx="849">
                  <c:v>5.7320000000000002</c:v>
                </c:pt>
                <c:pt idx="850">
                  <c:v>6.0179999999999998</c:v>
                </c:pt>
                <c:pt idx="851">
                  <c:v>5.5</c:v>
                </c:pt>
                <c:pt idx="852">
                  <c:v>6.8209999999999997</c:v>
                </c:pt>
                <c:pt idx="853">
                  <c:v>4.8570000000000002</c:v>
                </c:pt>
                <c:pt idx="854">
                  <c:v>4.25</c:v>
                </c:pt>
                <c:pt idx="855">
                  <c:v>7.1429999999999998</c:v>
                </c:pt>
                <c:pt idx="856">
                  <c:v>5.3209999999999997</c:v>
                </c:pt>
                <c:pt idx="857">
                  <c:v>5.7320000000000002</c:v>
                </c:pt>
                <c:pt idx="858">
                  <c:v>5.8929999999999998</c:v>
                </c:pt>
                <c:pt idx="859">
                  <c:v>3.964</c:v>
                </c:pt>
                <c:pt idx="860">
                  <c:v>5.2859999999999996</c:v>
                </c:pt>
                <c:pt idx="861">
                  <c:v>6.5179999999999998</c:v>
                </c:pt>
                <c:pt idx="862">
                  <c:v>4.3390000000000004</c:v>
                </c:pt>
                <c:pt idx="863">
                  <c:v>5.4290000000000003</c:v>
                </c:pt>
                <c:pt idx="864">
                  <c:v>6.375</c:v>
                </c:pt>
                <c:pt idx="865">
                  <c:v>5.375</c:v>
                </c:pt>
                <c:pt idx="866">
                  <c:v>5.6609999999999996</c:v>
                </c:pt>
                <c:pt idx="867">
                  <c:v>7.9109999999999996</c:v>
                </c:pt>
                <c:pt idx="868">
                  <c:v>4.9109999999999996</c:v>
                </c:pt>
                <c:pt idx="869">
                  <c:v>7.7859999999999996</c:v>
                </c:pt>
                <c:pt idx="870">
                  <c:v>5.2140000000000004</c:v>
                </c:pt>
                <c:pt idx="871">
                  <c:v>6.75</c:v>
                </c:pt>
                <c:pt idx="872">
                  <c:v>6.7859999999999996</c:v>
                </c:pt>
                <c:pt idx="873">
                  <c:v>5.875</c:v>
                </c:pt>
                <c:pt idx="874">
                  <c:v>6.8570000000000002</c:v>
                </c:pt>
                <c:pt idx="875">
                  <c:v>5.875</c:v>
                </c:pt>
                <c:pt idx="876">
                  <c:v>3.9820000000000002</c:v>
                </c:pt>
                <c:pt idx="877">
                  <c:v>4.6070000000000002</c:v>
                </c:pt>
                <c:pt idx="878">
                  <c:v>7.8209999999999997</c:v>
                </c:pt>
                <c:pt idx="879">
                  <c:v>5.0890000000000004</c:v>
                </c:pt>
                <c:pt idx="880">
                  <c:v>4.8570000000000002</c:v>
                </c:pt>
                <c:pt idx="881">
                  <c:v>6.3929999999999998</c:v>
                </c:pt>
                <c:pt idx="882">
                  <c:v>5.3209999999999997</c:v>
                </c:pt>
                <c:pt idx="883">
                  <c:v>5.3390000000000004</c:v>
                </c:pt>
                <c:pt idx="884">
                  <c:v>7.8570000000000002</c:v>
                </c:pt>
                <c:pt idx="885">
                  <c:v>6.0359999999999996</c:v>
                </c:pt>
                <c:pt idx="886">
                  <c:v>5.75</c:v>
                </c:pt>
                <c:pt idx="887">
                  <c:v>8.5359999999999996</c:v>
                </c:pt>
                <c:pt idx="888">
                  <c:v>5.1959999999999997</c:v>
                </c:pt>
                <c:pt idx="889">
                  <c:v>4.4290000000000003</c:v>
                </c:pt>
                <c:pt idx="890">
                  <c:v>6.625</c:v>
                </c:pt>
                <c:pt idx="891">
                  <c:v>6.6959999999999997</c:v>
                </c:pt>
                <c:pt idx="892">
                  <c:v>5.9290000000000003</c:v>
                </c:pt>
                <c:pt idx="893">
                  <c:v>5.4290000000000003</c:v>
                </c:pt>
                <c:pt idx="894">
                  <c:v>6.3040000000000003</c:v>
                </c:pt>
                <c:pt idx="895">
                  <c:v>7.0709999999999997</c:v>
                </c:pt>
                <c:pt idx="896">
                  <c:v>6.7859999999999996</c:v>
                </c:pt>
                <c:pt idx="897">
                  <c:v>5.5359999999999996</c:v>
                </c:pt>
                <c:pt idx="898">
                  <c:v>5.6790000000000003</c:v>
                </c:pt>
                <c:pt idx="899">
                  <c:v>4.375</c:v>
                </c:pt>
                <c:pt idx="900">
                  <c:v>5.25</c:v>
                </c:pt>
                <c:pt idx="901">
                  <c:v>5.9290000000000003</c:v>
                </c:pt>
                <c:pt idx="902">
                  <c:v>5.6790000000000003</c:v>
                </c:pt>
                <c:pt idx="903">
                  <c:v>5.2859999999999996</c:v>
                </c:pt>
                <c:pt idx="904">
                  <c:v>4.2679999999999998</c:v>
                </c:pt>
                <c:pt idx="905">
                  <c:v>4.9109999999999996</c:v>
                </c:pt>
                <c:pt idx="906">
                  <c:v>4.5</c:v>
                </c:pt>
                <c:pt idx="907">
                  <c:v>5.7320000000000002</c:v>
                </c:pt>
                <c:pt idx="908">
                  <c:v>5.8209999999999997</c:v>
                </c:pt>
                <c:pt idx="909">
                  <c:v>6.3040000000000003</c:v>
                </c:pt>
                <c:pt idx="910">
                  <c:v>4.2859999999999996</c:v>
                </c:pt>
                <c:pt idx="911">
                  <c:v>6.875</c:v>
                </c:pt>
                <c:pt idx="912">
                  <c:v>7.5179999999999998</c:v>
                </c:pt>
                <c:pt idx="913">
                  <c:v>6.4109999999999996</c:v>
                </c:pt>
                <c:pt idx="914">
                  <c:v>6.7859999999999996</c:v>
                </c:pt>
                <c:pt idx="915">
                  <c:v>6.25</c:v>
                </c:pt>
                <c:pt idx="916">
                  <c:v>8.5</c:v>
                </c:pt>
                <c:pt idx="917">
                  <c:v>6.1609999999999996</c:v>
                </c:pt>
                <c:pt idx="918">
                  <c:v>6.3040000000000003</c:v>
                </c:pt>
                <c:pt idx="919">
                  <c:v>4.4290000000000003</c:v>
                </c:pt>
                <c:pt idx="920">
                  <c:v>7.0890000000000004</c:v>
                </c:pt>
                <c:pt idx="921">
                  <c:v>5.4640000000000004</c:v>
                </c:pt>
                <c:pt idx="922">
                  <c:v>5.6959999999999997</c:v>
                </c:pt>
                <c:pt idx="923">
                  <c:v>6.0359999999999996</c:v>
                </c:pt>
                <c:pt idx="924">
                  <c:v>6.1070000000000002</c:v>
                </c:pt>
                <c:pt idx="925">
                  <c:v>6.9109999999999996</c:v>
                </c:pt>
                <c:pt idx="926">
                  <c:v>6.3209999999999997</c:v>
                </c:pt>
                <c:pt idx="927">
                  <c:v>6.7859999999999996</c:v>
                </c:pt>
                <c:pt idx="928">
                  <c:v>5.3929999999999998</c:v>
                </c:pt>
                <c:pt idx="929">
                  <c:v>5.5540000000000003</c:v>
                </c:pt>
                <c:pt idx="930">
                  <c:v>6.7320000000000002</c:v>
                </c:pt>
                <c:pt idx="931">
                  <c:v>4.6070000000000002</c:v>
                </c:pt>
                <c:pt idx="932">
                  <c:v>6.4109999999999996</c:v>
                </c:pt>
                <c:pt idx="933">
                  <c:v>4.4290000000000003</c:v>
                </c:pt>
                <c:pt idx="934">
                  <c:v>5.4290000000000003</c:v>
                </c:pt>
                <c:pt idx="935">
                  <c:v>5.7859999999999996</c:v>
                </c:pt>
                <c:pt idx="936">
                  <c:v>6.8929999999999998</c:v>
                </c:pt>
                <c:pt idx="937">
                  <c:v>4.75</c:v>
                </c:pt>
                <c:pt idx="938">
                  <c:v>3.6070000000000002</c:v>
                </c:pt>
                <c:pt idx="939">
                  <c:v>4.3040000000000003</c:v>
                </c:pt>
                <c:pt idx="940">
                  <c:v>4.7859999999999996</c:v>
                </c:pt>
                <c:pt idx="941">
                  <c:v>3.8210000000000002</c:v>
                </c:pt>
                <c:pt idx="942">
                  <c:v>6.9820000000000002</c:v>
                </c:pt>
                <c:pt idx="943">
                  <c:v>5.4820000000000002</c:v>
                </c:pt>
                <c:pt idx="944">
                  <c:v>5.4290000000000003</c:v>
                </c:pt>
                <c:pt idx="945">
                  <c:v>9.0890000000000004</c:v>
                </c:pt>
                <c:pt idx="946">
                  <c:v>6.2320000000000002</c:v>
                </c:pt>
                <c:pt idx="947">
                  <c:v>7.5359999999999996</c:v>
                </c:pt>
                <c:pt idx="948">
                  <c:v>7.6429999999999998</c:v>
                </c:pt>
                <c:pt idx="949">
                  <c:v>5.8390000000000004</c:v>
                </c:pt>
                <c:pt idx="950">
                  <c:v>5.75</c:v>
                </c:pt>
                <c:pt idx="951">
                  <c:v>4.8929999999999998</c:v>
                </c:pt>
                <c:pt idx="952">
                  <c:v>5.4459999999999997</c:v>
                </c:pt>
                <c:pt idx="953">
                  <c:v>5.9109999999999996</c:v>
                </c:pt>
                <c:pt idx="954">
                  <c:v>6.9820000000000002</c:v>
                </c:pt>
                <c:pt idx="955">
                  <c:v>4.1609999999999996</c:v>
                </c:pt>
                <c:pt idx="956">
                  <c:v>5.3570000000000002</c:v>
                </c:pt>
                <c:pt idx="957">
                  <c:v>6.1429999999999998</c:v>
                </c:pt>
                <c:pt idx="958">
                  <c:v>4.1609999999999996</c:v>
                </c:pt>
                <c:pt idx="959">
                  <c:v>5.8570000000000002</c:v>
                </c:pt>
                <c:pt idx="960">
                  <c:v>5.3390000000000004</c:v>
                </c:pt>
                <c:pt idx="961">
                  <c:v>5.8929999999999998</c:v>
                </c:pt>
                <c:pt idx="962">
                  <c:v>5.8929999999999998</c:v>
                </c:pt>
                <c:pt idx="963">
                  <c:v>4.25</c:v>
                </c:pt>
                <c:pt idx="964">
                  <c:v>5.1429999999999998</c:v>
                </c:pt>
                <c:pt idx="965">
                  <c:v>6.5179999999999998</c:v>
                </c:pt>
                <c:pt idx="966">
                  <c:v>6.1429999999999998</c:v>
                </c:pt>
                <c:pt idx="967">
                  <c:v>6.4290000000000003</c:v>
                </c:pt>
                <c:pt idx="968">
                  <c:v>6.8040000000000003</c:v>
                </c:pt>
                <c:pt idx="969">
                  <c:v>5.4640000000000004</c:v>
                </c:pt>
                <c:pt idx="970">
                  <c:v>4.625</c:v>
                </c:pt>
                <c:pt idx="971">
                  <c:v>7.4290000000000003</c:v>
                </c:pt>
                <c:pt idx="972">
                  <c:v>5.8390000000000004</c:v>
                </c:pt>
                <c:pt idx="973">
                  <c:v>5.3390000000000004</c:v>
                </c:pt>
                <c:pt idx="974">
                  <c:v>5.75</c:v>
                </c:pt>
                <c:pt idx="975">
                  <c:v>6.3390000000000004</c:v>
                </c:pt>
                <c:pt idx="976">
                  <c:v>5.5890000000000004</c:v>
                </c:pt>
                <c:pt idx="977">
                  <c:v>4.7140000000000004</c:v>
                </c:pt>
                <c:pt idx="978">
                  <c:v>5.1070000000000002</c:v>
                </c:pt>
                <c:pt idx="979">
                  <c:v>6.1609999999999996</c:v>
                </c:pt>
                <c:pt idx="980">
                  <c:v>4.3570000000000002</c:v>
                </c:pt>
                <c:pt idx="981">
                  <c:v>5.7320000000000002</c:v>
                </c:pt>
                <c:pt idx="982">
                  <c:v>4.8390000000000004</c:v>
                </c:pt>
                <c:pt idx="983">
                  <c:v>5.8209999999999997</c:v>
                </c:pt>
                <c:pt idx="984">
                  <c:v>5.2140000000000004</c:v>
                </c:pt>
                <c:pt idx="985">
                  <c:v>4.4640000000000004</c:v>
                </c:pt>
                <c:pt idx="986">
                  <c:v>6.1790000000000003</c:v>
                </c:pt>
                <c:pt idx="987">
                  <c:v>5.8209999999999997</c:v>
                </c:pt>
                <c:pt idx="988">
                  <c:v>5.6609999999999996</c:v>
                </c:pt>
                <c:pt idx="989">
                  <c:v>6.9109999999999996</c:v>
                </c:pt>
                <c:pt idx="990">
                  <c:v>6.5890000000000004</c:v>
                </c:pt>
                <c:pt idx="991">
                  <c:v>9.0890000000000004</c:v>
                </c:pt>
                <c:pt idx="992">
                  <c:v>9.5</c:v>
                </c:pt>
                <c:pt idx="993">
                  <c:v>6.4290000000000003</c:v>
                </c:pt>
                <c:pt idx="994">
                  <c:v>7.5179999999999998</c:v>
                </c:pt>
                <c:pt idx="995">
                  <c:v>5.2859999999999996</c:v>
                </c:pt>
                <c:pt idx="996">
                  <c:v>6.9109999999999996</c:v>
                </c:pt>
                <c:pt idx="997">
                  <c:v>7.1609999999999996</c:v>
                </c:pt>
                <c:pt idx="998">
                  <c:v>7.25</c:v>
                </c:pt>
                <c:pt idx="999">
                  <c:v>5.7140000000000004</c:v>
                </c:pt>
                <c:pt idx="1000">
                  <c:v>5.2859999999999996</c:v>
                </c:pt>
                <c:pt idx="1001">
                  <c:v>6</c:v>
                </c:pt>
                <c:pt idx="1002">
                  <c:v>4.9640000000000004</c:v>
                </c:pt>
                <c:pt idx="1003">
                  <c:v>6.3390000000000004</c:v>
                </c:pt>
                <c:pt idx="1004">
                  <c:v>4.7859999999999996</c:v>
                </c:pt>
                <c:pt idx="1005">
                  <c:v>4.2679999999999998</c:v>
                </c:pt>
                <c:pt idx="1006">
                  <c:v>7.1429999999999998</c:v>
                </c:pt>
                <c:pt idx="1007">
                  <c:v>5.5359999999999996</c:v>
                </c:pt>
                <c:pt idx="1008">
                  <c:v>4.7679999999999998</c:v>
                </c:pt>
                <c:pt idx="1009">
                  <c:v>5.8929999999999998</c:v>
                </c:pt>
                <c:pt idx="1010">
                  <c:v>4.8570000000000002</c:v>
                </c:pt>
                <c:pt idx="1011">
                  <c:v>5</c:v>
                </c:pt>
                <c:pt idx="1012">
                  <c:v>4.2320000000000002</c:v>
                </c:pt>
                <c:pt idx="1013">
                  <c:v>5.9820000000000002</c:v>
                </c:pt>
                <c:pt idx="1014">
                  <c:v>5.3929999999999998</c:v>
                </c:pt>
                <c:pt idx="1015">
                  <c:v>4.3209999999999997</c:v>
                </c:pt>
                <c:pt idx="1016">
                  <c:v>5.2320000000000002</c:v>
                </c:pt>
                <c:pt idx="1017">
                  <c:v>5.4640000000000004</c:v>
                </c:pt>
                <c:pt idx="1018">
                  <c:v>5.8390000000000004</c:v>
                </c:pt>
                <c:pt idx="1019">
                  <c:v>5.1609999999999996</c:v>
                </c:pt>
                <c:pt idx="1020">
                  <c:v>7.2140000000000004</c:v>
                </c:pt>
                <c:pt idx="1021">
                  <c:v>5.9109999999999996</c:v>
                </c:pt>
                <c:pt idx="1022">
                  <c:v>6.0540000000000003</c:v>
                </c:pt>
                <c:pt idx="1023">
                  <c:v>6</c:v>
                </c:pt>
                <c:pt idx="1024">
                  <c:v>5.5</c:v>
                </c:pt>
                <c:pt idx="1025">
                  <c:v>6.0179999999999998</c:v>
                </c:pt>
                <c:pt idx="1026">
                  <c:v>7.3209999999999997</c:v>
                </c:pt>
                <c:pt idx="1027">
                  <c:v>5.7859999999999996</c:v>
                </c:pt>
                <c:pt idx="1028">
                  <c:v>6.0890000000000004</c:v>
                </c:pt>
                <c:pt idx="1029">
                  <c:v>7.1609999999999996</c:v>
                </c:pt>
                <c:pt idx="1030">
                  <c:v>6.875</c:v>
                </c:pt>
                <c:pt idx="1031">
                  <c:v>7.0359999999999996</c:v>
                </c:pt>
                <c:pt idx="1032">
                  <c:v>6.0179999999999998</c:v>
                </c:pt>
                <c:pt idx="1033">
                  <c:v>4.4640000000000004</c:v>
                </c:pt>
                <c:pt idx="1034">
                  <c:v>7.1609999999999996</c:v>
                </c:pt>
                <c:pt idx="1035">
                  <c:v>6.1959999999999997</c:v>
                </c:pt>
                <c:pt idx="1036">
                  <c:v>6.75</c:v>
                </c:pt>
                <c:pt idx="1037">
                  <c:v>5.8570000000000002</c:v>
                </c:pt>
                <c:pt idx="1038">
                  <c:v>6.4109999999999996</c:v>
                </c:pt>
                <c:pt idx="1039">
                  <c:v>4.375</c:v>
                </c:pt>
                <c:pt idx="1040">
                  <c:v>3.9460000000000002</c:v>
                </c:pt>
                <c:pt idx="1041">
                  <c:v>6.8040000000000003</c:v>
                </c:pt>
                <c:pt idx="1042">
                  <c:v>4.6959999999999997</c:v>
                </c:pt>
                <c:pt idx="1043">
                  <c:v>5.1429999999999998</c:v>
                </c:pt>
                <c:pt idx="1044">
                  <c:v>4.5</c:v>
                </c:pt>
                <c:pt idx="1045">
                  <c:v>5.4109999999999996</c:v>
                </c:pt>
                <c:pt idx="1046">
                  <c:v>5.7320000000000002</c:v>
                </c:pt>
                <c:pt idx="1047">
                  <c:v>5.8570000000000002</c:v>
                </c:pt>
                <c:pt idx="1048">
                  <c:v>6.6070000000000002</c:v>
                </c:pt>
                <c:pt idx="1049">
                  <c:v>6.0359999999999996</c:v>
                </c:pt>
                <c:pt idx="1050">
                  <c:v>6.2859999999999996</c:v>
                </c:pt>
                <c:pt idx="1051">
                  <c:v>6.3390000000000004</c:v>
                </c:pt>
                <c:pt idx="1052">
                  <c:v>4.5709999999999997</c:v>
                </c:pt>
                <c:pt idx="1053">
                  <c:v>5.1609999999999996</c:v>
                </c:pt>
                <c:pt idx="1054">
                  <c:v>6.625</c:v>
                </c:pt>
                <c:pt idx="1055">
                  <c:v>4.5</c:v>
                </c:pt>
                <c:pt idx="1056">
                  <c:v>4.5540000000000003</c:v>
                </c:pt>
                <c:pt idx="1057">
                  <c:v>6.4459999999999997</c:v>
                </c:pt>
                <c:pt idx="1058">
                  <c:v>4.5890000000000004</c:v>
                </c:pt>
                <c:pt idx="1059">
                  <c:v>5.6790000000000003</c:v>
                </c:pt>
                <c:pt idx="1060">
                  <c:v>5.3929999999999998</c:v>
                </c:pt>
                <c:pt idx="1061">
                  <c:v>5.5359999999999996</c:v>
                </c:pt>
                <c:pt idx="1062">
                  <c:v>4.5709999999999997</c:v>
                </c:pt>
                <c:pt idx="1063">
                  <c:v>5.6959999999999997</c:v>
                </c:pt>
                <c:pt idx="1064">
                  <c:v>5.75</c:v>
                </c:pt>
                <c:pt idx="1065">
                  <c:v>6.0890000000000004</c:v>
                </c:pt>
                <c:pt idx="1066">
                  <c:v>8.125</c:v>
                </c:pt>
                <c:pt idx="1067">
                  <c:v>6.625</c:v>
                </c:pt>
                <c:pt idx="1068">
                  <c:v>4.2140000000000004</c:v>
                </c:pt>
                <c:pt idx="1069">
                  <c:v>4.8040000000000003</c:v>
                </c:pt>
                <c:pt idx="1070">
                  <c:v>4.6790000000000003</c:v>
                </c:pt>
                <c:pt idx="1071">
                  <c:v>5.6790000000000003</c:v>
                </c:pt>
                <c:pt idx="1072">
                  <c:v>7.3390000000000004</c:v>
                </c:pt>
                <c:pt idx="1073">
                  <c:v>8.0359999999999996</c:v>
                </c:pt>
                <c:pt idx="1074">
                  <c:v>6.6959999999999997</c:v>
                </c:pt>
                <c:pt idx="1075">
                  <c:v>6.6790000000000003</c:v>
                </c:pt>
                <c:pt idx="1076">
                  <c:v>6.75</c:v>
                </c:pt>
                <c:pt idx="1077">
                  <c:v>7.25</c:v>
                </c:pt>
                <c:pt idx="1078">
                  <c:v>5.1790000000000003</c:v>
                </c:pt>
                <c:pt idx="1079">
                  <c:v>6.9640000000000004</c:v>
                </c:pt>
                <c:pt idx="1080">
                  <c:v>5.1959999999999997</c:v>
                </c:pt>
                <c:pt idx="1081">
                  <c:v>5.8040000000000003</c:v>
                </c:pt>
                <c:pt idx="1082">
                  <c:v>6.3929999999999998</c:v>
                </c:pt>
                <c:pt idx="1083">
                  <c:v>3.8039999999999998</c:v>
                </c:pt>
                <c:pt idx="1084">
                  <c:v>6.5359999999999996</c:v>
                </c:pt>
                <c:pt idx="1085">
                  <c:v>5.8040000000000003</c:v>
                </c:pt>
                <c:pt idx="1086">
                  <c:v>6.7859999999999996</c:v>
                </c:pt>
                <c:pt idx="1087">
                  <c:v>4.125</c:v>
                </c:pt>
                <c:pt idx="1088">
                  <c:v>4.8390000000000004</c:v>
                </c:pt>
                <c:pt idx="1089">
                  <c:v>5.5179999999999998</c:v>
                </c:pt>
                <c:pt idx="1090">
                  <c:v>4.3570000000000002</c:v>
                </c:pt>
                <c:pt idx="1091">
                  <c:v>5.625</c:v>
                </c:pt>
                <c:pt idx="1092">
                  <c:v>6.1959999999999997</c:v>
                </c:pt>
                <c:pt idx="1093">
                  <c:v>5.4459999999999997</c:v>
                </c:pt>
                <c:pt idx="1094">
                  <c:v>6.6070000000000002</c:v>
                </c:pt>
                <c:pt idx="1095">
                  <c:v>7.0890000000000004</c:v>
                </c:pt>
                <c:pt idx="1096">
                  <c:v>6.5540000000000003</c:v>
                </c:pt>
                <c:pt idx="1097">
                  <c:v>6.5540000000000003</c:v>
                </c:pt>
                <c:pt idx="1098">
                  <c:v>5.2140000000000004</c:v>
                </c:pt>
                <c:pt idx="1099">
                  <c:v>8.8569999999999993</c:v>
                </c:pt>
                <c:pt idx="1100">
                  <c:v>6.5890000000000004</c:v>
                </c:pt>
                <c:pt idx="1101">
                  <c:v>3.5710000000000002</c:v>
                </c:pt>
                <c:pt idx="1102">
                  <c:v>6.8570000000000002</c:v>
                </c:pt>
                <c:pt idx="1103">
                  <c:v>5.6070000000000002</c:v>
                </c:pt>
                <c:pt idx="1104">
                  <c:v>6.625</c:v>
                </c:pt>
                <c:pt idx="1105">
                  <c:v>5.1790000000000003</c:v>
                </c:pt>
                <c:pt idx="1106">
                  <c:v>5</c:v>
                </c:pt>
                <c:pt idx="1107">
                  <c:v>7.2679999999999998</c:v>
                </c:pt>
                <c:pt idx="1108">
                  <c:v>4.2140000000000004</c:v>
                </c:pt>
                <c:pt idx="1109">
                  <c:v>6.0359999999999996</c:v>
                </c:pt>
                <c:pt idx="1110">
                  <c:v>4.875</c:v>
                </c:pt>
                <c:pt idx="1111">
                  <c:v>4.8570000000000002</c:v>
                </c:pt>
                <c:pt idx="1112">
                  <c:v>5.7140000000000004</c:v>
                </c:pt>
                <c:pt idx="1113">
                  <c:v>6.1070000000000002</c:v>
                </c:pt>
                <c:pt idx="1114">
                  <c:v>4.9109999999999996</c:v>
                </c:pt>
                <c:pt idx="1115">
                  <c:v>6.8209999999999997</c:v>
                </c:pt>
                <c:pt idx="1116">
                  <c:v>5.1790000000000003</c:v>
                </c:pt>
                <c:pt idx="1117">
                  <c:v>6.125</c:v>
                </c:pt>
                <c:pt idx="1118">
                  <c:v>4.5709999999999997</c:v>
                </c:pt>
                <c:pt idx="1119">
                  <c:v>5.625</c:v>
                </c:pt>
                <c:pt idx="1120">
                  <c:v>6.3570000000000002</c:v>
                </c:pt>
                <c:pt idx="1121">
                  <c:v>5.3929999999999998</c:v>
                </c:pt>
                <c:pt idx="1122">
                  <c:v>5.1790000000000003</c:v>
                </c:pt>
                <c:pt idx="1123">
                  <c:v>5.1790000000000003</c:v>
                </c:pt>
                <c:pt idx="1124">
                  <c:v>6.75</c:v>
                </c:pt>
                <c:pt idx="1125">
                  <c:v>5.5</c:v>
                </c:pt>
                <c:pt idx="1126">
                  <c:v>5.3570000000000002</c:v>
                </c:pt>
                <c:pt idx="1127">
                  <c:v>5.8570000000000002</c:v>
                </c:pt>
                <c:pt idx="1128">
                  <c:v>4.4109999999999996</c:v>
                </c:pt>
                <c:pt idx="1129">
                  <c:v>4.0179999999999998</c:v>
                </c:pt>
                <c:pt idx="1130">
                  <c:v>6.5709999999999997</c:v>
                </c:pt>
                <c:pt idx="1131">
                  <c:v>7.4640000000000004</c:v>
                </c:pt>
                <c:pt idx="1132">
                  <c:v>8.1430000000000007</c:v>
                </c:pt>
                <c:pt idx="1133">
                  <c:v>6.125</c:v>
                </c:pt>
                <c:pt idx="1134">
                  <c:v>5.1959999999999997</c:v>
                </c:pt>
                <c:pt idx="1135">
                  <c:v>6.375</c:v>
                </c:pt>
                <c:pt idx="1136">
                  <c:v>6.5179999999999998</c:v>
                </c:pt>
                <c:pt idx="1137">
                  <c:v>6.3040000000000003</c:v>
                </c:pt>
                <c:pt idx="1138">
                  <c:v>6.7859999999999996</c:v>
                </c:pt>
                <c:pt idx="1139">
                  <c:v>4.8390000000000004</c:v>
                </c:pt>
                <c:pt idx="1140">
                  <c:v>4.8929999999999998</c:v>
                </c:pt>
                <c:pt idx="1141">
                  <c:v>5.4290000000000003</c:v>
                </c:pt>
                <c:pt idx="1142">
                  <c:v>6.8390000000000004</c:v>
                </c:pt>
                <c:pt idx="1143">
                  <c:v>7.3040000000000003</c:v>
                </c:pt>
                <c:pt idx="1144">
                  <c:v>6.5890000000000004</c:v>
                </c:pt>
                <c:pt idx="1145">
                  <c:v>5.7679999999999998</c:v>
                </c:pt>
                <c:pt idx="1146">
                  <c:v>5.9640000000000004</c:v>
                </c:pt>
                <c:pt idx="1147">
                  <c:v>4.6790000000000003</c:v>
                </c:pt>
                <c:pt idx="1148">
                  <c:v>5.3390000000000004</c:v>
                </c:pt>
                <c:pt idx="1149">
                  <c:v>5.2320000000000002</c:v>
                </c:pt>
                <c:pt idx="1150">
                  <c:v>4.2859999999999996</c:v>
                </c:pt>
                <c:pt idx="1151">
                  <c:v>5.4820000000000002</c:v>
                </c:pt>
                <c:pt idx="1152">
                  <c:v>5.1609999999999996</c:v>
                </c:pt>
                <c:pt idx="1153">
                  <c:v>6.0179999999999998</c:v>
                </c:pt>
                <c:pt idx="1154">
                  <c:v>5.3929999999999998</c:v>
                </c:pt>
                <c:pt idx="1155">
                  <c:v>4.9290000000000003</c:v>
                </c:pt>
                <c:pt idx="1156">
                  <c:v>5.7859999999999996</c:v>
                </c:pt>
                <c:pt idx="1157">
                  <c:v>5.8040000000000003</c:v>
                </c:pt>
                <c:pt idx="1158">
                  <c:v>6.0359999999999996</c:v>
                </c:pt>
                <c:pt idx="1159">
                  <c:v>6.1609999999999996</c:v>
                </c:pt>
                <c:pt idx="1160">
                  <c:v>4.9290000000000003</c:v>
                </c:pt>
                <c:pt idx="1161">
                  <c:v>5.1070000000000002</c:v>
                </c:pt>
                <c:pt idx="1162">
                  <c:v>7.9290000000000003</c:v>
                </c:pt>
                <c:pt idx="1163">
                  <c:v>6.4109999999999996</c:v>
                </c:pt>
                <c:pt idx="1164">
                  <c:v>4.9640000000000004</c:v>
                </c:pt>
                <c:pt idx="1165">
                  <c:v>5.5179999999999998</c:v>
                </c:pt>
                <c:pt idx="1166">
                  <c:v>5.7140000000000004</c:v>
                </c:pt>
                <c:pt idx="1167">
                  <c:v>6.2679999999999998</c:v>
                </c:pt>
                <c:pt idx="1168">
                  <c:v>4.625</c:v>
                </c:pt>
                <c:pt idx="1169">
                  <c:v>5.3390000000000004</c:v>
                </c:pt>
                <c:pt idx="1170">
                  <c:v>5.2320000000000002</c:v>
                </c:pt>
                <c:pt idx="1171">
                  <c:v>5.5890000000000004</c:v>
                </c:pt>
                <c:pt idx="1172">
                  <c:v>5.5</c:v>
                </c:pt>
                <c:pt idx="1173">
                  <c:v>6.0540000000000003</c:v>
                </c:pt>
                <c:pt idx="1174">
                  <c:v>5.4640000000000004</c:v>
                </c:pt>
                <c:pt idx="1175">
                  <c:v>5.2140000000000004</c:v>
                </c:pt>
                <c:pt idx="1176">
                  <c:v>6.1609999999999996</c:v>
                </c:pt>
                <c:pt idx="1177">
                  <c:v>5.9459999999999997</c:v>
                </c:pt>
                <c:pt idx="1178">
                  <c:v>4.8929999999999998</c:v>
                </c:pt>
                <c:pt idx="1179">
                  <c:v>5.1790000000000003</c:v>
                </c:pt>
                <c:pt idx="1180">
                  <c:v>7.5540000000000003</c:v>
                </c:pt>
                <c:pt idx="1181">
                  <c:v>6.6429999999999998</c:v>
                </c:pt>
                <c:pt idx="1182">
                  <c:v>5.4290000000000003</c:v>
                </c:pt>
                <c:pt idx="1183">
                  <c:v>4.875</c:v>
                </c:pt>
                <c:pt idx="1184">
                  <c:v>5.6429999999999998</c:v>
                </c:pt>
                <c:pt idx="1185">
                  <c:v>5.4820000000000002</c:v>
                </c:pt>
                <c:pt idx="1186">
                  <c:v>4.2859999999999996</c:v>
                </c:pt>
                <c:pt idx="1187">
                  <c:v>5.6609999999999996</c:v>
                </c:pt>
                <c:pt idx="1188">
                  <c:v>6.4820000000000002</c:v>
                </c:pt>
                <c:pt idx="1189">
                  <c:v>4.5890000000000004</c:v>
                </c:pt>
                <c:pt idx="1190">
                  <c:v>6.1609999999999996</c:v>
                </c:pt>
                <c:pt idx="1191">
                  <c:v>3.7320000000000002</c:v>
                </c:pt>
                <c:pt idx="1192">
                  <c:v>6.7859999999999996</c:v>
                </c:pt>
                <c:pt idx="1193">
                  <c:v>6.0540000000000003</c:v>
                </c:pt>
                <c:pt idx="1194">
                  <c:v>5.1070000000000002</c:v>
                </c:pt>
                <c:pt idx="1195">
                  <c:v>7.3040000000000003</c:v>
                </c:pt>
                <c:pt idx="1196">
                  <c:v>6.6609999999999996</c:v>
                </c:pt>
                <c:pt idx="1197">
                  <c:v>6.125</c:v>
                </c:pt>
                <c:pt idx="1198">
                  <c:v>6.4459999999999997</c:v>
                </c:pt>
                <c:pt idx="1199">
                  <c:v>6.5709999999999997</c:v>
                </c:pt>
                <c:pt idx="1200">
                  <c:v>4.6959999999999997</c:v>
                </c:pt>
                <c:pt idx="1201">
                  <c:v>7.3040000000000003</c:v>
                </c:pt>
                <c:pt idx="1202">
                  <c:v>6</c:v>
                </c:pt>
                <c:pt idx="1203">
                  <c:v>6.3390000000000004</c:v>
                </c:pt>
                <c:pt idx="1204">
                  <c:v>6.1959999999999997</c:v>
                </c:pt>
                <c:pt idx="1205">
                  <c:v>4.5</c:v>
                </c:pt>
                <c:pt idx="1206">
                  <c:v>5.1959999999999997</c:v>
                </c:pt>
                <c:pt idx="1207">
                  <c:v>5.3929999999999998</c:v>
                </c:pt>
                <c:pt idx="1208">
                  <c:v>5.6609999999999996</c:v>
                </c:pt>
                <c:pt idx="1209">
                  <c:v>6.0179999999999998</c:v>
                </c:pt>
                <c:pt idx="1210">
                  <c:v>5.2679999999999998</c:v>
                </c:pt>
                <c:pt idx="1211">
                  <c:v>6.0540000000000003</c:v>
                </c:pt>
                <c:pt idx="1212">
                  <c:v>5.1959999999999997</c:v>
                </c:pt>
                <c:pt idx="1213">
                  <c:v>5.625</c:v>
                </c:pt>
                <c:pt idx="1214">
                  <c:v>4.9290000000000003</c:v>
                </c:pt>
                <c:pt idx="1215">
                  <c:v>4.7140000000000004</c:v>
                </c:pt>
                <c:pt idx="1216">
                  <c:v>4.4290000000000003</c:v>
                </c:pt>
                <c:pt idx="1217">
                  <c:v>6.1959999999999997</c:v>
                </c:pt>
                <c:pt idx="1218">
                  <c:v>4.25</c:v>
                </c:pt>
                <c:pt idx="1219">
                  <c:v>4.9820000000000002</c:v>
                </c:pt>
                <c:pt idx="1220">
                  <c:v>4.6429999999999998</c:v>
                </c:pt>
                <c:pt idx="1221">
                  <c:v>6</c:v>
                </c:pt>
                <c:pt idx="1222">
                  <c:v>6.0540000000000003</c:v>
                </c:pt>
                <c:pt idx="1223">
                  <c:v>6.4820000000000002</c:v>
                </c:pt>
                <c:pt idx="1224">
                  <c:v>6.1070000000000002</c:v>
                </c:pt>
                <c:pt idx="1225">
                  <c:v>5.3390000000000004</c:v>
                </c:pt>
                <c:pt idx="1226">
                  <c:v>4.2320000000000002</c:v>
                </c:pt>
                <c:pt idx="1227">
                  <c:v>4.9109999999999996</c:v>
                </c:pt>
                <c:pt idx="1228">
                  <c:v>4.5890000000000004</c:v>
                </c:pt>
                <c:pt idx="1229">
                  <c:v>4.8570000000000002</c:v>
                </c:pt>
                <c:pt idx="1230">
                  <c:v>5.7320000000000002</c:v>
                </c:pt>
                <c:pt idx="1231">
                  <c:v>6.0359999999999996</c:v>
                </c:pt>
                <c:pt idx="1232">
                  <c:v>7.3040000000000003</c:v>
                </c:pt>
                <c:pt idx="1233">
                  <c:v>5.8040000000000003</c:v>
                </c:pt>
                <c:pt idx="1234">
                  <c:v>4.5540000000000003</c:v>
                </c:pt>
                <c:pt idx="1235">
                  <c:v>6.1429999999999998</c:v>
                </c:pt>
                <c:pt idx="1236">
                  <c:v>6.3390000000000004</c:v>
                </c:pt>
                <c:pt idx="1237">
                  <c:v>5.8209999999999997</c:v>
                </c:pt>
                <c:pt idx="1238">
                  <c:v>6.5</c:v>
                </c:pt>
                <c:pt idx="1239">
                  <c:v>4.25</c:v>
                </c:pt>
                <c:pt idx="1240">
                  <c:v>4.3929999999999998</c:v>
                </c:pt>
                <c:pt idx="1241">
                  <c:v>3.375</c:v>
                </c:pt>
                <c:pt idx="1242">
                  <c:v>5.8929999999999998</c:v>
                </c:pt>
                <c:pt idx="1243">
                  <c:v>4.9459999999999997</c:v>
                </c:pt>
                <c:pt idx="1244">
                  <c:v>4.9290000000000003</c:v>
                </c:pt>
                <c:pt idx="1245">
                  <c:v>4.5359999999999996</c:v>
                </c:pt>
                <c:pt idx="1246">
                  <c:v>5.0709999999999997</c:v>
                </c:pt>
                <c:pt idx="1247">
                  <c:v>5.1959999999999997</c:v>
                </c:pt>
                <c:pt idx="1248">
                  <c:v>5.0359999999999996</c:v>
                </c:pt>
                <c:pt idx="1249">
                  <c:v>4.3929999999999998</c:v>
                </c:pt>
                <c:pt idx="1250">
                  <c:v>7.2140000000000004</c:v>
                </c:pt>
                <c:pt idx="1251">
                  <c:v>6.9459999999999997</c:v>
                </c:pt>
                <c:pt idx="1252">
                  <c:v>4.6609999999999996</c:v>
                </c:pt>
                <c:pt idx="1253">
                  <c:v>7</c:v>
                </c:pt>
                <c:pt idx="1254">
                  <c:v>7.3040000000000003</c:v>
                </c:pt>
                <c:pt idx="1255">
                  <c:v>6.9109999999999996</c:v>
                </c:pt>
                <c:pt idx="1256">
                  <c:v>4.9109999999999996</c:v>
                </c:pt>
                <c:pt idx="1257">
                  <c:v>4.9640000000000004</c:v>
                </c:pt>
                <c:pt idx="1258">
                  <c:v>4.4640000000000004</c:v>
                </c:pt>
                <c:pt idx="1259">
                  <c:v>4.3040000000000003</c:v>
                </c:pt>
                <c:pt idx="1260">
                  <c:v>5.4290000000000003</c:v>
                </c:pt>
                <c:pt idx="1261">
                  <c:v>5.75</c:v>
                </c:pt>
                <c:pt idx="1262">
                  <c:v>6.0540000000000003</c:v>
                </c:pt>
                <c:pt idx="1263">
                  <c:v>6.6429999999999998</c:v>
                </c:pt>
                <c:pt idx="1264">
                  <c:v>4.6790000000000003</c:v>
                </c:pt>
                <c:pt idx="1265">
                  <c:v>5.4109999999999996</c:v>
                </c:pt>
                <c:pt idx="1266">
                  <c:v>5.4109999999999996</c:v>
                </c:pt>
                <c:pt idx="1267">
                  <c:v>5.125</c:v>
                </c:pt>
                <c:pt idx="1268">
                  <c:v>6.1429999999999998</c:v>
                </c:pt>
                <c:pt idx="1269">
                  <c:v>5.3040000000000003</c:v>
                </c:pt>
                <c:pt idx="1270">
                  <c:v>4.6609999999999996</c:v>
                </c:pt>
                <c:pt idx="1271">
                  <c:v>6.375</c:v>
                </c:pt>
                <c:pt idx="1272">
                  <c:v>7.375</c:v>
                </c:pt>
                <c:pt idx="1273">
                  <c:v>7.8929999999999998</c:v>
                </c:pt>
                <c:pt idx="1274">
                  <c:v>6.875</c:v>
                </c:pt>
                <c:pt idx="1275">
                  <c:v>6.6429999999999998</c:v>
                </c:pt>
                <c:pt idx="1276">
                  <c:v>7.4640000000000004</c:v>
                </c:pt>
                <c:pt idx="1277">
                  <c:v>5.7140000000000004</c:v>
                </c:pt>
                <c:pt idx="1278">
                  <c:v>5.5890000000000004</c:v>
                </c:pt>
                <c:pt idx="1279">
                  <c:v>7.2679999999999998</c:v>
                </c:pt>
                <c:pt idx="1280">
                  <c:v>6.3570000000000002</c:v>
                </c:pt>
                <c:pt idx="1281">
                  <c:v>4.6790000000000003</c:v>
                </c:pt>
                <c:pt idx="1282">
                  <c:v>6.5359999999999996</c:v>
                </c:pt>
                <c:pt idx="1283">
                  <c:v>5.5709999999999997</c:v>
                </c:pt>
                <c:pt idx="1284">
                  <c:v>6.1070000000000002</c:v>
                </c:pt>
                <c:pt idx="1285">
                  <c:v>6.125</c:v>
                </c:pt>
                <c:pt idx="1286">
                  <c:v>5.2859999999999996</c:v>
                </c:pt>
                <c:pt idx="1287">
                  <c:v>6.0179999999999998</c:v>
                </c:pt>
                <c:pt idx="1288">
                  <c:v>4.125</c:v>
                </c:pt>
                <c:pt idx="1289">
                  <c:v>5.7859999999999996</c:v>
                </c:pt>
                <c:pt idx="1290">
                  <c:v>5.5359999999999996</c:v>
                </c:pt>
                <c:pt idx="1291">
                  <c:v>4.3570000000000002</c:v>
                </c:pt>
                <c:pt idx="1292">
                  <c:v>3.5179999999999998</c:v>
                </c:pt>
                <c:pt idx="1293">
                  <c:v>6.8040000000000003</c:v>
                </c:pt>
                <c:pt idx="1294">
                  <c:v>6.6790000000000003</c:v>
                </c:pt>
                <c:pt idx="1295">
                  <c:v>4.7140000000000004</c:v>
                </c:pt>
                <c:pt idx="1296">
                  <c:v>5.4109999999999996</c:v>
                </c:pt>
                <c:pt idx="1297">
                  <c:v>5.8570000000000002</c:v>
                </c:pt>
                <c:pt idx="1298">
                  <c:v>6.1429999999999998</c:v>
                </c:pt>
                <c:pt idx="1299">
                  <c:v>5.6070000000000002</c:v>
                </c:pt>
                <c:pt idx="1300">
                  <c:v>6.9109999999999996</c:v>
                </c:pt>
                <c:pt idx="1301">
                  <c:v>6.8390000000000004</c:v>
                </c:pt>
                <c:pt idx="1302">
                  <c:v>6.0179999999999998</c:v>
                </c:pt>
                <c:pt idx="1303">
                  <c:v>4.8390000000000004</c:v>
                </c:pt>
                <c:pt idx="1304">
                  <c:v>5.0179999999999998</c:v>
                </c:pt>
                <c:pt idx="1305">
                  <c:v>5.6429999999999998</c:v>
                </c:pt>
                <c:pt idx="1306">
                  <c:v>5.5</c:v>
                </c:pt>
                <c:pt idx="1307">
                  <c:v>5.2859999999999996</c:v>
                </c:pt>
                <c:pt idx="1308">
                  <c:v>4.5179999999999998</c:v>
                </c:pt>
                <c:pt idx="1309">
                  <c:v>6.7320000000000002</c:v>
                </c:pt>
                <c:pt idx="1310">
                  <c:v>6</c:v>
                </c:pt>
                <c:pt idx="1311">
                  <c:v>6.6959999999999997</c:v>
                </c:pt>
                <c:pt idx="1312">
                  <c:v>6.3040000000000003</c:v>
                </c:pt>
                <c:pt idx="1313">
                  <c:v>5.0890000000000004</c:v>
                </c:pt>
                <c:pt idx="1314">
                  <c:v>4.75</c:v>
                </c:pt>
                <c:pt idx="1315">
                  <c:v>4.8209999999999997</c:v>
                </c:pt>
                <c:pt idx="1316">
                  <c:v>4.9459999999999997</c:v>
                </c:pt>
                <c:pt idx="1317">
                  <c:v>5.4820000000000002</c:v>
                </c:pt>
                <c:pt idx="1318">
                  <c:v>6.75</c:v>
                </c:pt>
                <c:pt idx="1319">
                  <c:v>7.1609999999999996</c:v>
                </c:pt>
                <c:pt idx="1320">
                  <c:v>4.4290000000000003</c:v>
                </c:pt>
                <c:pt idx="1321">
                  <c:v>5.1070000000000002</c:v>
                </c:pt>
                <c:pt idx="1322">
                  <c:v>4.3040000000000003</c:v>
                </c:pt>
                <c:pt idx="1323">
                  <c:v>4.8570000000000002</c:v>
                </c:pt>
                <c:pt idx="1324">
                  <c:v>4.4109999999999996</c:v>
                </c:pt>
                <c:pt idx="1325">
                  <c:v>6.2679999999999998</c:v>
                </c:pt>
                <c:pt idx="1326">
                  <c:v>3.089</c:v>
                </c:pt>
                <c:pt idx="1327">
                  <c:v>7.6070000000000002</c:v>
                </c:pt>
                <c:pt idx="1328">
                  <c:v>4.8929999999999998</c:v>
                </c:pt>
                <c:pt idx="1329">
                  <c:v>5.9109999999999996</c:v>
                </c:pt>
                <c:pt idx="1330">
                  <c:v>5.2320000000000002</c:v>
                </c:pt>
                <c:pt idx="1331">
                  <c:v>5.25</c:v>
                </c:pt>
                <c:pt idx="1332">
                  <c:v>6</c:v>
                </c:pt>
                <c:pt idx="1333">
                  <c:v>6.4820000000000002</c:v>
                </c:pt>
                <c:pt idx="1334">
                  <c:v>5.3040000000000003</c:v>
                </c:pt>
                <c:pt idx="1335">
                  <c:v>5.25</c:v>
                </c:pt>
                <c:pt idx="1336">
                  <c:v>4.1790000000000003</c:v>
                </c:pt>
                <c:pt idx="1337">
                  <c:v>5.5709999999999997</c:v>
                </c:pt>
                <c:pt idx="1338">
                  <c:v>6.0179999999999998</c:v>
                </c:pt>
                <c:pt idx="1339">
                  <c:v>5.9109999999999996</c:v>
                </c:pt>
                <c:pt idx="1340">
                  <c:v>6.0179999999999998</c:v>
                </c:pt>
                <c:pt idx="1341">
                  <c:v>5.5179999999999998</c:v>
                </c:pt>
                <c:pt idx="1342">
                  <c:v>5.3390000000000004</c:v>
                </c:pt>
                <c:pt idx="1343">
                  <c:v>3.786</c:v>
                </c:pt>
                <c:pt idx="1344">
                  <c:v>6.0540000000000003</c:v>
                </c:pt>
                <c:pt idx="1345">
                  <c:v>6.4109999999999996</c:v>
                </c:pt>
                <c:pt idx="1346">
                  <c:v>4.6429999999999998</c:v>
                </c:pt>
                <c:pt idx="1347">
                  <c:v>5.1609999999999996</c:v>
                </c:pt>
                <c:pt idx="1348">
                  <c:v>4.875</c:v>
                </c:pt>
                <c:pt idx="1349">
                  <c:v>5.2679999999999998</c:v>
                </c:pt>
                <c:pt idx="1350">
                  <c:v>4.875</c:v>
                </c:pt>
                <c:pt idx="1351">
                  <c:v>6.2859999999999996</c:v>
                </c:pt>
                <c:pt idx="1352">
                  <c:v>4.8929999999999998</c:v>
                </c:pt>
                <c:pt idx="1353">
                  <c:v>6.0540000000000003</c:v>
                </c:pt>
                <c:pt idx="1354">
                  <c:v>3.625</c:v>
                </c:pt>
                <c:pt idx="1355">
                  <c:v>5.1609999999999996</c:v>
                </c:pt>
                <c:pt idx="1356">
                  <c:v>5.6429999999999998</c:v>
                </c:pt>
                <c:pt idx="1357">
                  <c:v>5.9640000000000004</c:v>
                </c:pt>
                <c:pt idx="1358">
                  <c:v>6.5359999999999996</c:v>
                </c:pt>
                <c:pt idx="1359">
                  <c:v>4.5709999999999997</c:v>
                </c:pt>
                <c:pt idx="1360">
                  <c:v>4.5709999999999997</c:v>
                </c:pt>
                <c:pt idx="1361">
                  <c:v>7.8209999999999997</c:v>
                </c:pt>
                <c:pt idx="1362">
                  <c:v>5.0179999999999998</c:v>
                </c:pt>
                <c:pt idx="1363">
                  <c:v>5.4459999999999997</c:v>
                </c:pt>
                <c:pt idx="1364">
                  <c:v>4.6959999999999997</c:v>
                </c:pt>
                <c:pt idx="1365">
                  <c:v>5.8040000000000003</c:v>
                </c:pt>
                <c:pt idx="1366">
                  <c:v>4.5</c:v>
                </c:pt>
                <c:pt idx="1367">
                  <c:v>5.8040000000000003</c:v>
                </c:pt>
                <c:pt idx="1368">
                  <c:v>3.8039999999999998</c:v>
                </c:pt>
                <c:pt idx="1369">
                  <c:v>5.5179999999999998</c:v>
                </c:pt>
                <c:pt idx="1370">
                  <c:v>5.2140000000000004</c:v>
                </c:pt>
                <c:pt idx="1371">
                  <c:v>3.964</c:v>
                </c:pt>
                <c:pt idx="1372">
                  <c:v>5.5890000000000004</c:v>
                </c:pt>
                <c:pt idx="1373">
                  <c:v>4.8390000000000004</c:v>
                </c:pt>
                <c:pt idx="1374">
                  <c:v>4.0540000000000003</c:v>
                </c:pt>
                <c:pt idx="1375">
                  <c:v>5.7320000000000002</c:v>
                </c:pt>
                <c:pt idx="1376">
                  <c:v>7.3040000000000003</c:v>
                </c:pt>
                <c:pt idx="1377">
                  <c:v>5.8040000000000003</c:v>
                </c:pt>
                <c:pt idx="1378">
                  <c:v>5.1959999999999997</c:v>
                </c:pt>
                <c:pt idx="1379">
                  <c:v>5.3209999999999997</c:v>
                </c:pt>
                <c:pt idx="1380">
                  <c:v>6.5540000000000003</c:v>
                </c:pt>
                <c:pt idx="1381">
                  <c:v>5.6790000000000003</c:v>
                </c:pt>
                <c:pt idx="1382">
                  <c:v>5.75</c:v>
                </c:pt>
                <c:pt idx="1383">
                  <c:v>5.2859999999999996</c:v>
                </c:pt>
                <c:pt idx="1384">
                  <c:v>5.25</c:v>
                </c:pt>
                <c:pt idx="1385">
                  <c:v>5.1609999999999996</c:v>
                </c:pt>
                <c:pt idx="1386">
                  <c:v>4.8929999999999998</c:v>
                </c:pt>
                <c:pt idx="1387">
                  <c:v>4.4109999999999996</c:v>
                </c:pt>
                <c:pt idx="1388">
                  <c:v>4.8209999999999997</c:v>
                </c:pt>
                <c:pt idx="1389">
                  <c:v>5.3209999999999997</c:v>
                </c:pt>
                <c:pt idx="1390">
                  <c:v>4.3570000000000002</c:v>
                </c:pt>
                <c:pt idx="1391">
                  <c:v>4.1070000000000002</c:v>
                </c:pt>
                <c:pt idx="1392">
                  <c:v>5.0359999999999996</c:v>
                </c:pt>
                <c:pt idx="1393">
                  <c:v>5.5540000000000003</c:v>
                </c:pt>
                <c:pt idx="1394">
                  <c:v>6.0179999999999998</c:v>
                </c:pt>
                <c:pt idx="1395">
                  <c:v>5.1959999999999997</c:v>
                </c:pt>
                <c:pt idx="1396">
                  <c:v>6.7679999999999998</c:v>
                </c:pt>
                <c:pt idx="1397">
                  <c:v>5.5540000000000003</c:v>
                </c:pt>
                <c:pt idx="1398">
                  <c:v>5.2320000000000002</c:v>
                </c:pt>
                <c:pt idx="1399">
                  <c:v>5.9820000000000002</c:v>
                </c:pt>
                <c:pt idx="1400">
                  <c:v>4.0540000000000003</c:v>
                </c:pt>
                <c:pt idx="1401">
                  <c:v>5.0709999999999997</c:v>
                </c:pt>
                <c:pt idx="1402">
                  <c:v>4.5540000000000003</c:v>
                </c:pt>
                <c:pt idx="1403">
                  <c:v>3.8210000000000002</c:v>
                </c:pt>
                <c:pt idx="1404">
                  <c:v>4.2320000000000002</c:v>
                </c:pt>
                <c:pt idx="1405">
                  <c:v>3.839</c:v>
                </c:pt>
                <c:pt idx="1406">
                  <c:v>4.3390000000000004</c:v>
                </c:pt>
                <c:pt idx="1407">
                  <c:v>5.9820000000000002</c:v>
                </c:pt>
                <c:pt idx="1408">
                  <c:v>4.6959999999999997</c:v>
                </c:pt>
                <c:pt idx="1409">
                  <c:v>5.1609999999999996</c:v>
                </c:pt>
                <c:pt idx="1410">
                  <c:v>4.1790000000000003</c:v>
                </c:pt>
                <c:pt idx="1411">
                  <c:v>4</c:v>
                </c:pt>
                <c:pt idx="1412">
                  <c:v>4.7859999999999996</c:v>
                </c:pt>
                <c:pt idx="1413">
                  <c:v>6.5359999999999996</c:v>
                </c:pt>
                <c:pt idx="1414">
                  <c:v>5.7859999999999996</c:v>
                </c:pt>
                <c:pt idx="1415">
                  <c:v>5.9459999999999997</c:v>
                </c:pt>
                <c:pt idx="1416">
                  <c:v>5.2140000000000004</c:v>
                </c:pt>
                <c:pt idx="1417">
                  <c:v>6.25</c:v>
                </c:pt>
                <c:pt idx="1418">
                  <c:v>5.5179999999999998</c:v>
                </c:pt>
                <c:pt idx="1419">
                  <c:v>4.8570000000000002</c:v>
                </c:pt>
                <c:pt idx="1420">
                  <c:v>4.6609999999999996</c:v>
                </c:pt>
                <c:pt idx="1421">
                  <c:v>4.1790000000000003</c:v>
                </c:pt>
                <c:pt idx="1422">
                  <c:v>5.2140000000000004</c:v>
                </c:pt>
                <c:pt idx="1423">
                  <c:v>4.0540000000000003</c:v>
                </c:pt>
                <c:pt idx="1424">
                  <c:v>5.125</c:v>
                </c:pt>
                <c:pt idx="1425">
                  <c:v>4.8929999999999998</c:v>
                </c:pt>
                <c:pt idx="1426">
                  <c:v>5.4109999999999996</c:v>
                </c:pt>
                <c:pt idx="1427">
                  <c:v>4.3209999999999997</c:v>
                </c:pt>
                <c:pt idx="1428">
                  <c:v>4.8209999999999997</c:v>
                </c:pt>
                <c:pt idx="1429">
                  <c:v>5.3390000000000004</c:v>
                </c:pt>
                <c:pt idx="1430">
                  <c:v>5.1429999999999998</c:v>
                </c:pt>
                <c:pt idx="1431">
                  <c:v>4.1070000000000002</c:v>
                </c:pt>
                <c:pt idx="1432">
                  <c:v>6.7679999999999998</c:v>
                </c:pt>
                <c:pt idx="1433">
                  <c:v>5.8390000000000004</c:v>
                </c:pt>
                <c:pt idx="1434">
                  <c:v>8.3930000000000007</c:v>
                </c:pt>
                <c:pt idx="1435">
                  <c:v>6.9640000000000004</c:v>
                </c:pt>
                <c:pt idx="1436">
                  <c:v>5.6429999999999998</c:v>
                </c:pt>
                <c:pt idx="1437">
                  <c:v>4.5890000000000004</c:v>
                </c:pt>
                <c:pt idx="1438">
                  <c:v>6.2679999999999998</c:v>
                </c:pt>
                <c:pt idx="1439">
                  <c:v>4.8929999999999998</c:v>
                </c:pt>
                <c:pt idx="1440">
                  <c:v>4.75</c:v>
                </c:pt>
                <c:pt idx="1441">
                  <c:v>3.8929999999999998</c:v>
                </c:pt>
                <c:pt idx="1442">
                  <c:v>4.2140000000000004</c:v>
                </c:pt>
                <c:pt idx="1443">
                  <c:v>3.8210000000000002</c:v>
                </c:pt>
                <c:pt idx="1444">
                  <c:v>5.5179999999999998</c:v>
                </c:pt>
                <c:pt idx="1445">
                  <c:v>5.2320000000000002</c:v>
                </c:pt>
                <c:pt idx="1446">
                  <c:v>6.4459999999999997</c:v>
                </c:pt>
                <c:pt idx="1447">
                  <c:v>6.5359999999999996</c:v>
                </c:pt>
                <c:pt idx="1448">
                  <c:v>4</c:v>
                </c:pt>
                <c:pt idx="1449">
                  <c:v>5.5359999999999996</c:v>
                </c:pt>
                <c:pt idx="1450">
                  <c:v>5.8040000000000003</c:v>
                </c:pt>
                <c:pt idx="1451">
                  <c:v>4.1609999999999996</c:v>
                </c:pt>
                <c:pt idx="1452">
                  <c:v>7.5890000000000004</c:v>
                </c:pt>
                <c:pt idx="1453">
                  <c:v>4.7320000000000002</c:v>
                </c:pt>
                <c:pt idx="1454">
                  <c:v>4.7320000000000002</c:v>
                </c:pt>
                <c:pt idx="1455">
                  <c:v>5.6609999999999996</c:v>
                </c:pt>
                <c:pt idx="1456">
                  <c:v>4.2140000000000004</c:v>
                </c:pt>
                <c:pt idx="1457">
                  <c:v>5.75</c:v>
                </c:pt>
                <c:pt idx="1458">
                  <c:v>5.7140000000000004</c:v>
                </c:pt>
                <c:pt idx="1459">
                  <c:v>4.8209999999999997</c:v>
                </c:pt>
                <c:pt idx="1460">
                  <c:v>5.3209999999999997</c:v>
                </c:pt>
                <c:pt idx="1461">
                  <c:v>4.1959999999999997</c:v>
                </c:pt>
                <c:pt idx="1462">
                  <c:v>6</c:v>
                </c:pt>
                <c:pt idx="1463">
                  <c:v>4.4640000000000004</c:v>
                </c:pt>
                <c:pt idx="1464">
                  <c:v>6.25</c:v>
                </c:pt>
                <c:pt idx="1465">
                  <c:v>5.1070000000000002</c:v>
                </c:pt>
                <c:pt idx="1466">
                  <c:v>4.3390000000000004</c:v>
                </c:pt>
                <c:pt idx="1467">
                  <c:v>5.9820000000000002</c:v>
                </c:pt>
                <c:pt idx="1468">
                  <c:v>3.6960000000000002</c:v>
                </c:pt>
                <c:pt idx="1469">
                  <c:v>6.3040000000000003</c:v>
                </c:pt>
                <c:pt idx="1470">
                  <c:v>6.5359999999999996</c:v>
                </c:pt>
                <c:pt idx="1471">
                  <c:v>5</c:v>
                </c:pt>
                <c:pt idx="1472">
                  <c:v>4.6070000000000002</c:v>
                </c:pt>
                <c:pt idx="1473">
                  <c:v>6.1429999999999998</c:v>
                </c:pt>
                <c:pt idx="1474">
                  <c:v>4.6070000000000002</c:v>
                </c:pt>
                <c:pt idx="1475">
                  <c:v>5</c:v>
                </c:pt>
                <c:pt idx="1476">
                  <c:v>5.5359999999999996</c:v>
                </c:pt>
                <c:pt idx="1477">
                  <c:v>6.3040000000000003</c:v>
                </c:pt>
                <c:pt idx="1478">
                  <c:v>6.0540000000000003</c:v>
                </c:pt>
                <c:pt idx="1479">
                  <c:v>6.1070000000000002</c:v>
                </c:pt>
                <c:pt idx="1480">
                  <c:v>3.1789999999999998</c:v>
                </c:pt>
                <c:pt idx="1481">
                  <c:v>5.3390000000000004</c:v>
                </c:pt>
                <c:pt idx="1482">
                  <c:v>4.7320000000000002</c:v>
                </c:pt>
                <c:pt idx="1483">
                  <c:v>4.5</c:v>
                </c:pt>
                <c:pt idx="1484">
                  <c:v>4.3570000000000002</c:v>
                </c:pt>
                <c:pt idx="1485">
                  <c:v>5.3209999999999997</c:v>
                </c:pt>
                <c:pt idx="1486">
                  <c:v>4.2859999999999996</c:v>
                </c:pt>
                <c:pt idx="1487">
                  <c:v>5.4459999999999997</c:v>
                </c:pt>
                <c:pt idx="1488">
                  <c:v>6.2320000000000002</c:v>
                </c:pt>
                <c:pt idx="1489">
                  <c:v>6.4459999999999997</c:v>
                </c:pt>
                <c:pt idx="1490">
                  <c:v>6.375</c:v>
                </c:pt>
                <c:pt idx="1491">
                  <c:v>6.1429999999999998</c:v>
                </c:pt>
                <c:pt idx="1492">
                  <c:v>5.7320000000000002</c:v>
                </c:pt>
                <c:pt idx="1493">
                  <c:v>7.3390000000000004</c:v>
                </c:pt>
                <c:pt idx="1494">
                  <c:v>4.6609999999999996</c:v>
                </c:pt>
                <c:pt idx="1495">
                  <c:v>5.6070000000000002</c:v>
                </c:pt>
                <c:pt idx="1496">
                  <c:v>4.6790000000000003</c:v>
                </c:pt>
                <c:pt idx="1497">
                  <c:v>4.8929999999999998</c:v>
                </c:pt>
                <c:pt idx="1498">
                  <c:v>4.6959999999999997</c:v>
                </c:pt>
                <c:pt idx="1499">
                  <c:v>6</c:v>
                </c:pt>
                <c:pt idx="1500">
                  <c:v>5</c:v>
                </c:pt>
                <c:pt idx="1501">
                  <c:v>5.9290000000000003</c:v>
                </c:pt>
                <c:pt idx="1502">
                  <c:v>6.375</c:v>
                </c:pt>
                <c:pt idx="1503">
                  <c:v>5.9640000000000004</c:v>
                </c:pt>
                <c:pt idx="1504">
                  <c:v>4.3570000000000002</c:v>
                </c:pt>
                <c:pt idx="1505">
                  <c:v>4.0709999999999997</c:v>
                </c:pt>
                <c:pt idx="1506">
                  <c:v>4.375</c:v>
                </c:pt>
                <c:pt idx="1507">
                  <c:v>5.1609999999999996</c:v>
                </c:pt>
                <c:pt idx="1508">
                  <c:v>4.125</c:v>
                </c:pt>
                <c:pt idx="1509">
                  <c:v>5.9290000000000003</c:v>
                </c:pt>
                <c:pt idx="1510">
                  <c:v>5.3390000000000004</c:v>
                </c:pt>
                <c:pt idx="1511">
                  <c:v>6.0540000000000003</c:v>
                </c:pt>
                <c:pt idx="1512">
                  <c:v>5.5359999999999996</c:v>
                </c:pt>
                <c:pt idx="1513">
                  <c:v>4.5890000000000004</c:v>
                </c:pt>
                <c:pt idx="1514">
                  <c:v>4.375</c:v>
                </c:pt>
                <c:pt idx="1515">
                  <c:v>6.1609999999999996</c:v>
                </c:pt>
                <c:pt idx="1516">
                  <c:v>5.125</c:v>
                </c:pt>
                <c:pt idx="1517">
                  <c:v>3.875</c:v>
                </c:pt>
                <c:pt idx="1518">
                  <c:v>4.375</c:v>
                </c:pt>
                <c:pt idx="1519">
                  <c:v>5.1609999999999996</c:v>
                </c:pt>
                <c:pt idx="1520">
                  <c:v>5.1609999999999996</c:v>
                </c:pt>
                <c:pt idx="1521">
                  <c:v>6.6609999999999996</c:v>
                </c:pt>
                <c:pt idx="1522">
                  <c:v>5.1429999999999998</c:v>
                </c:pt>
                <c:pt idx="1523">
                  <c:v>4.2320000000000002</c:v>
                </c:pt>
                <c:pt idx="1524">
                  <c:v>4.9820000000000002</c:v>
                </c:pt>
                <c:pt idx="1525">
                  <c:v>3.161</c:v>
                </c:pt>
                <c:pt idx="1526">
                  <c:v>5.125</c:v>
                </c:pt>
                <c:pt idx="1527">
                  <c:v>3.589</c:v>
                </c:pt>
                <c:pt idx="1528">
                  <c:v>4</c:v>
                </c:pt>
                <c:pt idx="1529">
                  <c:v>5.4290000000000003</c:v>
                </c:pt>
                <c:pt idx="1530">
                  <c:v>5.3390000000000004</c:v>
                </c:pt>
                <c:pt idx="1531">
                  <c:v>4.4459999999999997</c:v>
                </c:pt>
                <c:pt idx="1532">
                  <c:v>4.6790000000000003</c:v>
                </c:pt>
                <c:pt idx="1533">
                  <c:v>3.5</c:v>
                </c:pt>
                <c:pt idx="1534">
                  <c:v>7.25</c:v>
                </c:pt>
                <c:pt idx="1535">
                  <c:v>5.1070000000000002</c:v>
                </c:pt>
                <c:pt idx="1536">
                  <c:v>6.6070000000000002</c:v>
                </c:pt>
                <c:pt idx="1537">
                  <c:v>4.375</c:v>
                </c:pt>
                <c:pt idx="1538">
                  <c:v>5.3570000000000002</c:v>
                </c:pt>
                <c:pt idx="1539">
                  <c:v>4.6429999999999998</c:v>
                </c:pt>
                <c:pt idx="1540">
                  <c:v>7.6070000000000002</c:v>
                </c:pt>
                <c:pt idx="1541">
                  <c:v>6.7679999999999998</c:v>
                </c:pt>
                <c:pt idx="1542">
                  <c:v>4.1959999999999997</c:v>
                </c:pt>
                <c:pt idx="1543">
                  <c:v>4.125</c:v>
                </c:pt>
                <c:pt idx="1544">
                  <c:v>4.5179999999999998</c:v>
                </c:pt>
                <c:pt idx="1545">
                  <c:v>4.9290000000000003</c:v>
                </c:pt>
                <c:pt idx="1546">
                  <c:v>3.839</c:v>
                </c:pt>
                <c:pt idx="1547">
                  <c:v>4.5890000000000004</c:v>
                </c:pt>
                <c:pt idx="1548">
                  <c:v>5</c:v>
                </c:pt>
                <c:pt idx="1549">
                  <c:v>4.9820000000000002</c:v>
                </c:pt>
                <c:pt idx="1550">
                  <c:v>5.0540000000000003</c:v>
                </c:pt>
                <c:pt idx="1551">
                  <c:v>5.0709999999999997</c:v>
                </c:pt>
                <c:pt idx="1552">
                  <c:v>5.4820000000000002</c:v>
                </c:pt>
                <c:pt idx="1553">
                  <c:v>4.375</c:v>
                </c:pt>
                <c:pt idx="1554">
                  <c:v>4.0709999999999997</c:v>
                </c:pt>
                <c:pt idx="1555">
                  <c:v>5.2679999999999998</c:v>
                </c:pt>
                <c:pt idx="1556">
                  <c:v>4.8390000000000004</c:v>
                </c:pt>
                <c:pt idx="1557">
                  <c:v>3.9289999999999998</c:v>
                </c:pt>
                <c:pt idx="1558">
                  <c:v>2.8039999999999998</c:v>
                </c:pt>
                <c:pt idx="1559">
                  <c:v>4.5540000000000003</c:v>
                </c:pt>
                <c:pt idx="1560">
                  <c:v>6.0540000000000003</c:v>
                </c:pt>
                <c:pt idx="1561">
                  <c:v>5.1959999999999997</c:v>
                </c:pt>
                <c:pt idx="1562">
                  <c:v>5.5</c:v>
                </c:pt>
                <c:pt idx="1563">
                  <c:v>6.875</c:v>
                </c:pt>
                <c:pt idx="1564">
                  <c:v>4.875</c:v>
                </c:pt>
                <c:pt idx="1565">
                  <c:v>4.8040000000000003</c:v>
                </c:pt>
                <c:pt idx="1566">
                  <c:v>4.1429999999999998</c:v>
                </c:pt>
                <c:pt idx="1567">
                  <c:v>2.6789999999999998</c:v>
                </c:pt>
                <c:pt idx="1568">
                  <c:v>5.6790000000000003</c:v>
                </c:pt>
                <c:pt idx="1569">
                  <c:v>4.6790000000000003</c:v>
                </c:pt>
                <c:pt idx="1570">
                  <c:v>4.6609999999999996</c:v>
                </c:pt>
                <c:pt idx="1571">
                  <c:v>4.5890000000000004</c:v>
                </c:pt>
                <c:pt idx="1572">
                  <c:v>5.3040000000000003</c:v>
                </c:pt>
                <c:pt idx="1573">
                  <c:v>4.8209999999999997</c:v>
                </c:pt>
                <c:pt idx="1574">
                  <c:v>5.5890000000000004</c:v>
                </c:pt>
                <c:pt idx="1575">
                  <c:v>4.9459999999999997</c:v>
                </c:pt>
                <c:pt idx="1576">
                  <c:v>4.0890000000000004</c:v>
                </c:pt>
                <c:pt idx="1577">
                  <c:v>5.0179999999999998</c:v>
                </c:pt>
                <c:pt idx="1578">
                  <c:v>4.6609999999999996</c:v>
                </c:pt>
                <c:pt idx="1579">
                  <c:v>3.8210000000000002</c:v>
                </c:pt>
                <c:pt idx="1580">
                  <c:v>5.2140000000000004</c:v>
                </c:pt>
                <c:pt idx="1581">
                  <c:v>6.25</c:v>
                </c:pt>
                <c:pt idx="1582">
                  <c:v>5.1790000000000003</c:v>
                </c:pt>
                <c:pt idx="1583">
                  <c:v>4.9459999999999997</c:v>
                </c:pt>
                <c:pt idx="1584">
                  <c:v>4.8929999999999998</c:v>
                </c:pt>
                <c:pt idx="1585">
                  <c:v>4.1790000000000003</c:v>
                </c:pt>
                <c:pt idx="1586">
                  <c:v>4.3390000000000004</c:v>
                </c:pt>
                <c:pt idx="1587">
                  <c:v>4.0179999999999998</c:v>
                </c:pt>
                <c:pt idx="1588">
                  <c:v>5.9290000000000003</c:v>
                </c:pt>
                <c:pt idx="1589">
                  <c:v>5.7320000000000002</c:v>
                </c:pt>
                <c:pt idx="1590">
                  <c:v>4.4109999999999996</c:v>
                </c:pt>
                <c:pt idx="1591">
                  <c:v>5.3929999999999998</c:v>
                </c:pt>
                <c:pt idx="1592">
                  <c:v>5.25</c:v>
                </c:pt>
                <c:pt idx="1593">
                  <c:v>5.6609999999999996</c:v>
                </c:pt>
                <c:pt idx="1594">
                  <c:v>4.1609999999999996</c:v>
                </c:pt>
                <c:pt idx="1595">
                  <c:v>6.3390000000000004</c:v>
                </c:pt>
                <c:pt idx="1596">
                  <c:v>4.5179999999999998</c:v>
                </c:pt>
                <c:pt idx="1597">
                  <c:v>5.8040000000000003</c:v>
                </c:pt>
                <c:pt idx="1598">
                  <c:v>4.3390000000000004</c:v>
                </c:pt>
                <c:pt idx="1599">
                  <c:v>3.4820000000000002</c:v>
                </c:pt>
                <c:pt idx="1600">
                  <c:v>5.625</c:v>
                </c:pt>
                <c:pt idx="1601">
                  <c:v>5.3040000000000003</c:v>
                </c:pt>
                <c:pt idx="1602">
                  <c:v>7.2679999999999998</c:v>
                </c:pt>
                <c:pt idx="1603">
                  <c:v>4.7320000000000002</c:v>
                </c:pt>
                <c:pt idx="1604">
                  <c:v>4.4820000000000002</c:v>
                </c:pt>
                <c:pt idx="1605">
                  <c:v>4.6429999999999998</c:v>
                </c:pt>
                <c:pt idx="1606">
                  <c:v>4.3570000000000002</c:v>
                </c:pt>
                <c:pt idx="1607">
                  <c:v>4.7679999999999998</c:v>
                </c:pt>
                <c:pt idx="1608">
                  <c:v>5.9290000000000003</c:v>
                </c:pt>
                <c:pt idx="1609">
                  <c:v>5.6429999999999998</c:v>
                </c:pt>
                <c:pt idx="1610">
                  <c:v>4.4290000000000003</c:v>
                </c:pt>
                <c:pt idx="1611">
                  <c:v>4.875</c:v>
                </c:pt>
                <c:pt idx="1612">
                  <c:v>5.4459999999999997</c:v>
                </c:pt>
                <c:pt idx="1613">
                  <c:v>4.6959999999999997</c:v>
                </c:pt>
                <c:pt idx="1614">
                  <c:v>4.3209999999999997</c:v>
                </c:pt>
                <c:pt idx="1615">
                  <c:v>5.8390000000000004</c:v>
                </c:pt>
                <c:pt idx="1616">
                  <c:v>5.0179999999999998</c:v>
                </c:pt>
                <c:pt idx="1617">
                  <c:v>4.7679999999999998</c:v>
                </c:pt>
                <c:pt idx="1618">
                  <c:v>4.4290000000000003</c:v>
                </c:pt>
                <c:pt idx="1619">
                  <c:v>4.5179999999999998</c:v>
                </c:pt>
                <c:pt idx="1620">
                  <c:v>3.6960000000000002</c:v>
                </c:pt>
                <c:pt idx="1621">
                  <c:v>4.9290000000000003</c:v>
                </c:pt>
                <c:pt idx="1622">
                  <c:v>4.4290000000000003</c:v>
                </c:pt>
                <c:pt idx="1623">
                  <c:v>3.5179999999999998</c:v>
                </c:pt>
                <c:pt idx="1624">
                  <c:v>3.339</c:v>
                </c:pt>
                <c:pt idx="1625">
                  <c:v>4.6429999999999998</c:v>
                </c:pt>
                <c:pt idx="1626">
                  <c:v>5.4820000000000002</c:v>
                </c:pt>
                <c:pt idx="1627">
                  <c:v>6.1959999999999997</c:v>
                </c:pt>
                <c:pt idx="1628">
                  <c:v>4.3570000000000002</c:v>
                </c:pt>
                <c:pt idx="1629">
                  <c:v>4.6609999999999996</c:v>
                </c:pt>
                <c:pt idx="1630">
                  <c:v>4.6959999999999997</c:v>
                </c:pt>
                <c:pt idx="1631">
                  <c:v>5.9640000000000004</c:v>
                </c:pt>
                <c:pt idx="1632">
                  <c:v>4.6070000000000002</c:v>
                </c:pt>
                <c:pt idx="1633">
                  <c:v>5.5540000000000003</c:v>
                </c:pt>
                <c:pt idx="1634">
                  <c:v>5.3570000000000002</c:v>
                </c:pt>
                <c:pt idx="1635">
                  <c:v>4.8390000000000004</c:v>
                </c:pt>
                <c:pt idx="1636">
                  <c:v>5.3570000000000002</c:v>
                </c:pt>
                <c:pt idx="1637">
                  <c:v>4.5709999999999997</c:v>
                </c:pt>
                <c:pt idx="1638">
                  <c:v>6.0359999999999996</c:v>
                </c:pt>
                <c:pt idx="1639">
                  <c:v>6.0890000000000004</c:v>
                </c:pt>
                <c:pt idx="1640">
                  <c:v>5.125</c:v>
                </c:pt>
                <c:pt idx="1641">
                  <c:v>5.1070000000000002</c:v>
                </c:pt>
                <c:pt idx="1642">
                  <c:v>5.5</c:v>
                </c:pt>
                <c:pt idx="1643">
                  <c:v>5.9109999999999996</c:v>
                </c:pt>
                <c:pt idx="1644">
                  <c:v>4.9640000000000004</c:v>
                </c:pt>
                <c:pt idx="1645">
                  <c:v>5.3929999999999998</c:v>
                </c:pt>
                <c:pt idx="1646">
                  <c:v>5.125</c:v>
                </c:pt>
                <c:pt idx="1647">
                  <c:v>5.1070000000000002</c:v>
                </c:pt>
                <c:pt idx="1648">
                  <c:v>6.7859999999999996</c:v>
                </c:pt>
                <c:pt idx="1649">
                  <c:v>4.4820000000000002</c:v>
                </c:pt>
                <c:pt idx="1650">
                  <c:v>7.0890000000000004</c:v>
                </c:pt>
                <c:pt idx="1651">
                  <c:v>4.3390000000000004</c:v>
                </c:pt>
                <c:pt idx="1652">
                  <c:v>3.25</c:v>
                </c:pt>
                <c:pt idx="1653">
                  <c:v>6.3570000000000002</c:v>
                </c:pt>
                <c:pt idx="1654">
                  <c:v>3.3039999999999998</c:v>
                </c:pt>
                <c:pt idx="1655">
                  <c:v>4.6070000000000002</c:v>
                </c:pt>
                <c:pt idx="1656">
                  <c:v>4.75</c:v>
                </c:pt>
                <c:pt idx="1657">
                  <c:v>5.2679999999999998</c:v>
                </c:pt>
                <c:pt idx="1658">
                  <c:v>3.8039999999999998</c:v>
                </c:pt>
                <c:pt idx="1659">
                  <c:v>4.7859999999999996</c:v>
                </c:pt>
                <c:pt idx="1660">
                  <c:v>3.75</c:v>
                </c:pt>
                <c:pt idx="1661">
                  <c:v>4.9459999999999997</c:v>
                </c:pt>
                <c:pt idx="1662">
                  <c:v>2.8929999999999998</c:v>
                </c:pt>
                <c:pt idx="1663">
                  <c:v>4.5359999999999996</c:v>
                </c:pt>
                <c:pt idx="1664">
                  <c:v>4.4820000000000002</c:v>
                </c:pt>
                <c:pt idx="1665">
                  <c:v>5.5179999999999998</c:v>
                </c:pt>
                <c:pt idx="1666">
                  <c:v>4.6070000000000002</c:v>
                </c:pt>
                <c:pt idx="1667">
                  <c:v>5.7679999999999998</c:v>
                </c:pt>
                <c:pt idx="1668">
                  <c:v>3.6070000000000002</c:v>
                </c:pt>
                <c:pt idx="1669">
                  <c:v>4.2320000000000002</c:v>
                </c:pt>
                <c:pt idx="1670">
                  <c:v>4.6790000000000003</c:v>
                </c:pt>
                <c:pt idx="1671">
                  <c:v>5.3929999999999998</c:v>
                </c:pt>
                <c:pt idx="1672">
                  <c:v>3.4460000000000002</c:v>
                </c:pt>
                <c:pt idx="1673">
                  <c:v>5.5540000000000003</c:v>
                </c:pt>
                <c:pt idx="1674">
                  <c:v>3.5</c:v>
                </c:pt>
                <c:pt idx="1675">
                  <c:v>6.3929999999999998</c:v>
                </c:pt>
                <c:pt idx="1676">
                  <c:v>5.9459999999999997</c:v>
                </c:pt>
                <c:pt idx="1677">
                  <c:v>4.6429999999999998</c:v>
                </c:pt>
                <c:pt idx="1678">
                  <c:v>4.3570000000000002</c:v>
                </c:pt>
                <c:pt idx="1679">
                  <c:v>3.5</c:v>
                </c:pt>
                <c:pt idx="1680">
                  <c:v>5.4290000000000003</c:v>
                </c:pt>
                <c:pt idx="1681">
                  <c:v>5.7140000000000004</c:v>
                </c:pt>
                <c:pt idx="1682">
                  <c:v>5.7320000000000002</c:v>
                </c:pt>
                <c:pt idx="1683">
                  <c:v>5.8929999999999998</c:v>
                </c:pt>
                <c:pt idx="1684">
                  <c:v>5.0179999999999998</c:v>
                </c:pt>
                <c:pt idx="1685">
                  <c:v>4.0709999999999997</c:v>
                </c:pt>
                <c:pt idx="1686">
                  <c:v>3.9460000000000002</c:v>
                </c:pt>
                <c:pt idx="1687">
                  <c:v>3.9820000000000002</c:v>
                </c:pt>
                <c:pt idx="1688">
                  <c:v>3.339</c:v>
                </c:pt>
                <c:pt idx="1689">
                  <c:v>4.5890000000000004</c:v>
                </c:pt>
                <c:pt idx="1690">
                  <c:v>4.6609999999999996</c:v>
                </c:pt>
                <c:pt idx="1691">
                  <c:v>5.125</c:v>
                </c:pt>
                <c:pt idx="1692">
                  <c:v>6.1790000000000003</c:v>
                </c:pt>
                <c:pt idx="1693">
                  <c:v>6.6609999999999996</c:v>
                </c:pt>
                <c:pt idx="1694">
                  <c:v>5.2679999999999998</c:v>
                </c:pt>
                <c:pt idx="1695">
                  <c:v>4.0890000000000004</c:v>
                </c:pt>
                <c:pt idx="1696">
                  <c:v>2.9460000000000002</c:v>
                </c:pt>
                <c:pt idx="1697">
                  <c:v>3.786</c:v>
                </c:pt>
                <c:pt idx="1698">
                  <c:v>4.6790000000000003</c:v>
                </c:pt>
                <c:pt idx="1699">
                  <c:v>4.7320000000000002</c:v>
                </c:pt>
                <c:pt idx="1700">
                  <c:v>3.3929999999999998</c:v>
                </c:pt>
                <c:pt idx="1701">
                  <c:v>3.911</c:v>
                </c:pt>
                <c:pt idx="1702">
                  <c:v>3.714</c:v>
                </c:pt>
                <c:pt idx="1703">
                  <c:v>4.25</c:v>
                </c:pt>
                <c:pt idx="1704">
                  <c:v>4.6070000000000002</c:v>
                </c:pt>
                <c:pt idx="1705">
                  <c:v>4.5890000000000004</c:v>
                </c:pt>
                <c:pt idx="1706">
                  <c:v>3.464</c:v>
                </c:pt>
                <c:pt idx="1707">
                  <c:v>5.5179999999999998</c:v>
                </c:pt>
                <c:pt idx="1708">
                  <c:v>4.4290000000000003</c:v>
                </c:pt>
                <c:pt idx="1709">
                  <c:v>4.3929999999999998</c:v>
                </c:pt>
                <c:pt idx="1710">
                  <c:v>4.0890000000000004</c:v>
                </c:pt>
                <c:pt idx="1711">
                  <c:v>4.7859999999999996</c:v>
                </c:pt>
                <c:pt idx="1712">
                  <c:v>4.6959999999999997</c:v>
                </c:pt>
                <c:pt idx="1713">
                  <c:v>4.25</c:v>
                </c:pt>
                <c:pt idx="1714">
                  <c:v>4.9109999999999996</c:v>
                </c:pt>
                <c:pt idx="1715">
                  <c:v>4.1429999999999998</c:v>
                </c:pt>
                <c:pt idx="1716">
                  <c:v>4.3570000000000002</c:v>
                </c:pt>
                <c:pt idx="1717">
                  <c:v>3.5</c:v>
                </c:pt>
                <c:pt idx="1718">
                  <c:v>2.4289999999999998</c:v>
                </c:pt>
                <c:pt idx="1719">
                  <c:v>4.4640000000000004</c:v>
                </c:pt>
                <c:pt idx="1720">
                  <c:v>4.4109999999999996</c:v>
                </c:pt>
                <c:pt idx="1721">
                  <c:v>4.5890000000000004</c:v>
                </c:pt>
                <c:pt idx="1722">
                  <c:v>4.7679999999999998</c:v>
                </c:pt>
                <c:pt idx="1723">
                  <c:v>4.3390000000000004</c:v>
                </c:pt>
                <c:pt idx="1724">
                  <c:v>4.9820000000000002</c:v>
                </c:pt>
                <c:pt idx="1725">
                  <c:v>3.7679999999999998</c:v>
                </c:pt>
                <c:pt idx="1726">
                  <c:v>4.4290000000000003</c:v>
                </c:pt>
                <c:pt idx="1727">
                  <c:v>4.7859999999999996</c:v>
                </c:pt>
                <c:pt idx="1728">
                  <c:v>3.3039999999999998</c:v>
                </c:pt>
                <c:pt idx="1729">
                  <c:v>3.3039999999999998</c:v>
                </c:pt>
                <c:pt idx="1730">
                  <c:v>4.25</c:v>
                </c:pt>
                <c:pt idx="1731">
                  <c:v>4.2140000000000004</c:v>
                </c:pt>
                <c:pt idx="1732">
                  <c:v>4.1959999999999997</c:v>
                </c:pt>
                <c:pt idx="1733">
                  <c:v>6.3209999999999997</c:v>
                </c:pt>
                <c:pt idx="1734">
                  <c:v>4.5890000000000004</c:v>
                </c:pt>
                <c:pt idx="1735">
                  <c:v>3.7320000000000002</c:v>
                </c:pt>
                <c:pt idx="1736">
                  <c:v>4.1070000000000002</c:v>
                </c:pt>
                <c:pt idx="1737">
                  <c:v>3.6429999999999998</c:v>
                </c:pt>
                <c:pt idx="1738">
                  <c:v>4.0179999999999998</c:v>
                </c:pt>
                <c:pt idx="1739">
                  <c:v>3.4289999999999998</c:v>
                </c:pt>
                <c:pt idx="1740">
                  <c:v>4.3570000000000002</c:v>
                </c:pt>
                <c:pt idx="1741">
                  <c:v>2.6070000000000002</c:v>
                </c:pt>
                <c:pt idx="1742">
                  <c:v>4.5359999999999996</c:v>
                </c:pt>
                <c:pt idx="1743">
                  <c:v>3.2679999999999998</c:v>
                </c:pt>
                <c:pt idx="1744">
                  <c:v>4.5540000000000003</c:v>
                </c:pt>
                <c:pt idx="1745">
                  <c:v>7.2320000000000002</c:v>
                </c:pt>
                <c:pt idx="1746">
                  <c:v>3.5539999999999998</c:v>
                </c:pt>
                <c:pt idx="1747">
                  <c:v>5.2140000000000004</c:v>
                </c:pt>
                <c:pt idx="1748">
                  <c:v>4.0359999999999996</c:v>
                </c:pt>
                <c:pt idx="1749">
                  <c:v>3.8210000000000002</c:v>
                </c:pt>
                <c:pt idx="1750">
                  <c:v>4.7859999999999996</c:v>
                </c:pt>
                <c:pt idx="1751">
                  <c:v>4.1609999999999996</c:v>
                </c:pt>
                <c:pt idx="1752">
                  <c:v>3.8039999999999998</c:v>
                </c:pt>
                <c:pt idx="1753">
                  <c:v>3.8210000000000002</c:v>
                </c:pt>
                <c:pt idx="1754">
                  <c:v>5.1609999999999996</c:v>
                </c:pt>
                <c:pt idx="1755">
                  <c:v>3.6960000000000002</c:v>
                </c:pt>
                <c:pt idx="1756">
                  <c:v>3.6789999999999998</c:v>
                </c:pt>
                <c:pt idx="1757">
                  <c:v>4.8040000000000003</c:v>
                </c:pt>
                <c:pt idx="1758">
                  <c:v>5.5179999999999998</c:v>
                </c:pt>
                <c:pt idx="1759">
                  <c:v>4.0540000000000003</c:v>
                </c:pt>
                <c:pt idx="1760">
                  <c:v>3.714</c:v>
                </c:pt>
                <c:pt idx="1761">
                  <c:v>3.125</c:v>
                </c:pt>
                <c:pt idx="1762">
                  <c:v>4.6959999999999997</c:v>
                </c:pt>
                <c:pt idx="1763">
                  <c:v>3.214</c:v>
                </c:pt>
                <c:pt idx="1764">
                  <c:v>5.0540000000000003</c:v>
                </c:pt>
                <c:pt idx="1765">
                  <c:v>4.5359999999999996</c:v>
                </c:pt>
                <c:pt idx="1766">
                  <c:v>4.8040000000000003</c:v>
                </c:pt>
                <c:pt idx="1767">
                  <c:v>3.5710000000000002</c:v>
                </c:pt>
                <c:pt idx="1768">
                  <c:v>4.8929999999999998</c:v>
                </c:pt>
                <c:pt idx="1769">
                  <c:v>5.0890000000000004</c:v>
                </c:pt>
                <c:pt idx="1770">
                  <c:v>2.8929999999999998</c:v>
                </c:pt>
                <c:pt idx="1771">
                  <c:v>3.9820000000000002</c:v>
                </c:pt>
                <c:pt idx="1772">
                  <c:v>4.7140000000000004</c:v>
                </c:pt>
                <c:pt idx="1773">
                  <c:v>4.9820000000000002</c:v>
                </c:pt>
                <c:pt idx="1774">
                  <c:v>5.2679999999999998</c:v>
                </c:pt>
                <c:pt idx="1775">
                  <c:v>5.3390000000000004</c:v>
                </c:pt>
                <c:pt idx="1776">
                  <c:v>4.5709999999999997</c:v>
                </c:pt>
                <c:pt idx="1777">
                  <c:v>5.1429999999999998</c:v>
                </c:pt>
                <c:pt idx="1778">
                  <c:v>6.8209999999999997</c:v>
                </c:pt>
                <c:pt idx="1779">
                  <c:v>3.7320000000000002</c:v>
                </c:pt>
                <c:pt idx="1780">
                  <c:v>4</c:v>
                </c:pt>
                <c:pt idx="1781">
                  <c:v>6.4459999999999997</c:v>
                </c:pt>
                <c:pt idx="1782">
                  <c:v>4.3929999999999998</c:v>
                </c:pt>
                <c:pt idx="1783">
                  <c:v>4.6070000000000002</c:v>
                </c:pt>
                <c:pt idx="1784">
                  <c:v>4.2140000000000004</c:v>
                </c:pt>
                <c:pt idx="1785">
                  <c:v>3.4460000000000002</c:v>
                </c:pt>
                <c:pt idx="1786">
                  <c:v>4.75</c:v>
                </c:pt>
                <c:pt idx="1787">
                  <c:v>4.1959999999999997</c:v>
                </c:pt>
                <c:pt idx="1788">
                  <c:v>3.8929999999999998</c:v>
                </c:pt>
                <c:pt idx="1789">
                  <c:v>5.7140000000000004</c:v>
                </c:pt>
                <c:pt idx="1790">
                  <c:v>3.625</c:v>
                </c:pt>
                <c:pt idx="1791">
                  <c:v>3.75</c:v>
                </c:pt>
                <c:pt idx="1792">
                  <c:v>4.4459999999999997</c:v>
                </c:pt>
                <c:pt idx="1793">
                  <c:v>5.6429999999999998</c:v>
                </c:pt>
                <c:pt idx="1794">
                  <c:v>4.3570000000000002</c:v>
                </c:pt>
                <c:pt idx="1795">
                  <c:v>5.0359999999999996</c:v>
                </c:pt>
                <c:pt idx="1796">
                  <c:v>5.1959999999999997</c:v>
                </c:pt>
                <c:pt idx="1797">
                  <c:v>6.7140000000000004</c:v>
                </c:pt>
                <c:pt idx="1798">
                  <c:v>3.536</c:v>
                </c:pt>
                <c:pt idx="1799">
                  <c:v>4.0179999999999998</c:v>
                </c:pt>
                <c:pt idx="1800">
                  <c:v>3.8210000000000002</c:v>
                </c:pt>
                <c:pt idx="1801">
                  <c:v>4.4290000000000003</c:v>
                </c:pt>
                <c:pt idx="1802">
                  <c:v>4.1790000000000003</c:v>
                </c:pt>
                <c:pt idx="1803">
                  <c:v>5.0540000000000003</c:v>
                </c:pt>
                <c:pt idx="1804">
                  <c:v>5.1959999999999997</c:v>
                </c:pt>
                <c:pt idx="1805">
                  <c:v>3.5539999999999998</c:v>
                </c:pt>
                <c:pt idx="1806">
                  <c:v>4.5359999999999996</c:v>
                </c:pt>
                <c:pt idx="1807">
                  <c:v>3.4289999999999998</c:v>
                </c:pt>
                <c:pt idx="1808">
                  <c:v>4.0890000000000004</c:v>
                </c:pt>
                <c:pt idx="1809">
                  <c:v>4.2859999999999996</c:v>
                </c:pt>
                <c:pt idx="1810">
                  <c:v>5.8570000000000002</c:v>
                </c:pt>
                <c:pt idx="1811">
                  <c:v>3.4820000000000002</c:v>
                </c:pt>
                <c:pt idx="1812">
                  <c:v>4.1609999999999996</c:v>
                </c:pt>
                <c:pt idx="1813">
                  <c:v>3.7320000000000002</c:v>
                </c:pt>
                <c:pt idx="1814">
                  <c:v>3.9820000000000002</c:v>
                </c:pt>
                <c:pt idx="1815">
                  <c:v>6.3390000000000004</c:v>
                </c:pt>
                <c:pt idx="1816">
                  <c:v>5.9459999999999997</c:v>
                </c:pt>
                <c:pt idx="1817">
                  <c:v>3.6070000000000002</c:v>
                </c:pt>
                <c:pt idx="1818">
                  <c:v>4.5890000000000004</c:v>
                </c:pt>
                <c:pt idx="1819">
                  <c:v>5.6959999999999997</c:v>
                </c:pt>
                <c:pt idx="1820">
                  <c:v>4.0179999999999998</c:v>
                </c:pt>
                <c:pt idx="1821">
                  <c:v>4.1790000000000003</c:v>
                </c:pt>
                <c:pt idx="1822">
                  <c:v>3.9289999999999998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B9E1-4BE9-A83F-2883E30D0D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0971008"/>
        <c:axId val="160969472"/>
      </c:scatterChart>
      <c:valAx>
        <c:axId val="1609710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60969472"/>
        <c:crosses val="autoZero"/>
        <c:crossBetween val="midCat"/>
        <c:majorUnit val="1"/>
        <c:minorUnit val="1"/>
      </c:valAx>
      <c:valAx>
        <c:axId val="160969472"/>
        <c:scaling>
          <c:orientation val="minMax"/>
          <c:max val="10"/>
        </c:scaling>
        <c:delete val="0"/>
        <c:axPos val="l"/>
        <c:majorGridlines/>
        <c:min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60971008"/>
        <c:crosses val="autoZero"/>
        <c:crossBetween val="midCat"/>
        <c:minorUnit val="2"/>
      </c:valAx>
    </c:plotArea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376404804305202"/>
          <c:y val="4.6983605037369654E-2"/>
          <c:w val="0.76309719872832316"/>
          <c:h val="0.74782976194024164"/>
        </c:manualLayout>
      </c:layout>
      <c:scatterChart>
        <c:scatterStyle val="lineMarker"/>
        <c:varyColors val="0"/>
        <c:ser>
          <c:idx val="0"/>
          <c:order val="0"/>
          <c:tx>
            <c:strRef>
              <c:f>percentiles1127_30A_RfacRfreeli!$BB$1</c:f>
              <c:strCache>
                <c:ptCount val="1"/>
                <c:pt idx="0">
                  <c:v>ave_p%tile</c:v>
                </c:pt>
              </c:strCache>
            </c:strRef>
          </c:tx>
          <c:spPr>
            <a:ln w="28575">
              <a:noFill/>
            </a:ln>
          </c:spPr>
          <c:trendline>
            <c:trendlineType val="linear"/>
            <c:dispRSqr val="1"/>
            <c:dispEq val="1"/>
            <c:trendlineLbl>
              <c:layout>
                <c:manualLayout>
                  <c:x val="0.30980034430127784"/>
                  <c:y val="0.42181000822625681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sz="1600" baseline="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R² = 0.397</a:t>
                    </a:r>
                    <a:endParaRPr lang="en-US" sz="1600" dirty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c:rich>
              </c:tx>
              <c:numFmt formatCode="General" sourceLinked="0"/>
            </c:trendlineLbl>
          </c:trendline>
          <c:xVal>
            <c:numRef>
              <c:f>percentiles1127_30A_RfacRfreeli!$AS$2:$AS$1824</c:f>
              <c:numCache>
                <c:formatCode>General</c:formatCode>
                <c:ptCount val="1823"/>
                <c:pt idx="0">
                  <c:v>0.28599999999999998</c:v>
                </c:pt>
                <c:pt idx="1">
                  <c:v>0.28599999999999998</c:v>
                </c:pt>
                <c:pt idx="2">
                  <c:v>0.28599999999999998</c:v>
                </c:pt>
                <c:pt idx="3">
                  <c:v>0.28599999999999998</c:v>
                </c:pt>
                <c:pt idx="4">
                  <c:v>0.28599999999999998</c:v>
                </c:pt>
                <c:pt idx="5">
                  <c:v>0.28599999999999998</c:v>
                </c:pt>
                <c:pt idx="6">
                  <c:v>0.28599999999999998</c:v>
                </c:pt>
                <c:pt idx="7">
                  <c:v>0.28599999999999998</c:v>
                </c:pt>
                <c:pt idx="8">
                  <c:v>0.28599999999999998</c:v>
                </c:pt>
                <c:pt idx="9">
                  <c:v>0.28599999999999998</c:v>
                </c:pt>
                <c:pt idx="10">
                  <c:v>0.28599999999999998</c:v>
                </c:pt>
                <c:pt idx="11">
                  <c:v>0.28599999999999998</c:v>
                </c:pt>
                <c:pt idx="12">
                  <c:v>0.28599999999999998</c:v>
                </c:pt>
                <c:pt idx="13">
                  <c:v>0.28599999999999998</c:v>
                </c:pt>
                <c:pt idx="14">
                  <c:v>0.28399999999999997</c:v>
                </c:pt>
                <c:pt idx="15">
                  <c:v>0.28100000000000003</c:v>
                </c:pt>
                <c:pt idx="16">
                  <c:v>0.27800000000000002</c:v>
                </c:pt>
                <c:pt idx="17">
                  <c:v>0.27700000000000002</c:v>
                </c:pt>
                <c:pt idx="18">
                  <c:v>0.27200000000000002</c:v>
                </c:pt>
                <c:pt idx="19">
                  <c:v>0.27</c:v>
                </c:pt>
                <c:pt idx="20">
                  <c:v>0.26600000000000001</c:v>
                </c:pt>
                <c:pt idx="21">
                  <c:v>0.26500000000000001</c:v>
                </c:pt>
                <c:pt idx="22">
                  <c:v>0.26300000000000001</c:v>
                </c:pt>
                <c:pt idx="23">
                  <c:v>0.26</c:v>
                </c:pt>
                <c:pt idx="24">
                  <c:v>0.25900000000000001</c:v>
                </c:pt>
                <c:pt idx="25">
                  <c:v>0.25800000000000001</c:v>
                </c:pt>
                <c:pt idx="26">
                  <c:v>0.25800000000000001</c:v>
                </c:pt>
                <c:pt idx="27">
                  <c:v>0.25800000000000001</c:v>
                </c:pt>
                <c:pt idx="28">
                  <c:v>0.25700000000000001</c:v>
                </c:pt>
                <c:pt idx="29">
                  <c:v>0.255</c:v>
                </c:pt>
                <c:pt idx="30">
                  <c:v>0.253</c:v>
                </c:pt>
                <c:pt idx="31">
                  <c:v>0.251</c:v>
                </c:pt>
                <c:pt idx="32">
                  <c:v>0.251</c:v>
                </c:pt>
                <c:pt idx="33">
                  <c:v>0.251</c:v>
                </c:pt>
                <c:pt idx="34">
                  <c:v>0.25</c:v>
                </c:pt>
                <c:pt idx="35">
                  <c:v>0.249</c:v>
                </c:pt>
                <c:pt idx="36">
                  <c:v>0.249</c:v>
                </c:pt>
                <c:pt idx="37">
                  <c:v>0.249</c:v>
                </c:pt>
                <c:pt idx="38">
                  <c:v>0.249</c:v>
                </c:pt>
                <c:pt idx="39">
                  <c:v>0.248</c:v>
                </c:pt>
                <c:pt idx="40">
                  <c:v>0.248</c:v>
                </c:pt>
                <c:pt idx="41">
                  <c:v>0.248</c:v>
                </c:pt>
                <c:pt idx="42">
                  <c:v>0.248</c:v>
                </c:pt>
                <c:pt idx="43">
                  <c:v>0.247</c:v>
                </c:pt>
                <c:pt idx="44">
                  <c:v>0.247</c:v>
                </c:pt>
                <c:pt idx="45">
                  <c:v>0.247</c:v>
                </c:pt>
                <c:pt idx="46">
                  <c:v>0.247</c:v>
                </c:pt>
                <c:pt idx="47">
                  <c:v>0.247</c:v>
                </c:pt>
                <c:pt idx="48">
                  <c:v>0.247</c:v>
                </c:pt>
                <c:pt idx="49">
                  <c:v>0.246</c:v>
                </c:pt>
                <c:pt idx="50">
                  <c:v>0.246</c:v>
                </c:pt>
                <c:pt idx="51">
                  <c:v>0.246</c:v>
                </c:pt>
                <c:pt idx="52">
                  <c:v>0.245</c:v>
                </c:pt>
                <c:pt idx="53">
                  <c:v>0.245</c:v>
                </c:pt>
                <c:pt idx="54">
                  <c:v>0.245</c:v>
                </c:pt>
                <c:pt idx="55">
                  <c:v>0.245</c:v>
                </c:pt>
                <c:pt idx="56">
                  <c:v>0.245</c:v>
                </c:pt>
                <c:pt idx="57">
                  <c:v>0.245</c:v>
                </c:pt>
                <c:pt idx="58">
                  <c:v>0.245</c:v>
                </c:pt>
                <c:pt idx="59">
                  <c:v>0.24399999999999999</c:v>
                </c:pt>
                <c:pt idx="60">
                  <c:v>0.24399999999999999</c:v>
                </c:pt>
                <c:pt idx="61">
                  <c:v>0.24399999999999999</c:v>
                </c:pt>
                <c:pt idx="62">
                  <c:v>0.24399999999999999</c:v>
                </c:pt>
                <c:pt idx="63">
                  <c:v>0.24399999999999999</c:v>
                </c:pt>
                <c:pt idx="64">
                  <c:v>0.24299999999999999</c:v>
                </c:pt>
                <c:pt idx="65">
                  <c:v>0.24299999999999999</c:v>
                </c:pt>
                <c:pt idx="66">
                  <c:v>0.24299999999999999</c:v>
                </c:pt>
                <c:pt idx="67">
                  <c:v>0.24299999999999999</c:v>
                </c:pt>
                <c:pt idx="68">
                  <c:v>0.24199999999999999</c:v>
                </c:pt>
                <c:pt idx="69">
                  <c:v>0.24199999999999999</c:v>
                </c:pt>
                <c:pt idx="70">
                  <c:v>0.24199999999999999</c:v>
                </c:pt>
                <c:pt idx="71">
                  <c:v>0.24199999999999999</c:v>
                </c:pt>
                <c:pt idx="72">
                  <c:v>0.24199999999999999</c:v>
                </c:pt>
                <c:pt idx="73">
                  <c:v>0.24199999999999999</c:v>
                </c:pt>
                <c:pt idx="74">
                  <c:v>0.24199999999999999</c:v>
                </c:pt>
                <c:pt idx="75">
                  <c:v>0.24199999999999999</c:v>
                </c:pt>
                <c:pt idx="76">
                  <c:v>0.24199999999999999</c:v>
                </c:pt>
                <c:pt idx="77">
                  <c:v>0.24199999999999999</c:v>
                </c:pt>
                <c:pt idx="78">
                  <c:v>0.24099999999999999</c:v>
                </c:pt>
                <c:pt idx="79">
                  <c:v>0.24099999999999999</c:v>
                </c:pt>
                <c:pt idx="80">
                  <c:v>0.24099999999999999</c:v>
                </c:pt>
                <c:pt idx="81">
                  <c:v>0.24099999999999999</c:v>
                </c:pt>
                <c:pt idx="82">
                  <c:v>0.24099999999999999</c:v>
                </c:pt>
                <c:pt idx="83">
                  <c:v>0.24</c:v>
                </c:pt>
                <c:pt idx="84">
                  <c:v>0.24</c:v>
                </c:pt>
                <c:pt idx="85">
                  <c:v>0.23899999999999999</c:v>
                </c:pt>
                <c:pt idx="86">
                  <c:v>0.23899999999999999</c:v>
                </c:pt>
                <c:pt idx="87">
                  <c:v>0.23899999999999999</c:v>
                </c:pt>
                <c:pt idx="88">
                  <c:v>0.23899999999999999</c:v>
                </c:pt>
                <c:pt idx="89">
                  <c:v>0.23899999999999999</c:v>
                </c:pt>
                <c:pt idx="90">
                  <c:v>0.23799999999999999</c:v>
                </c:pt>
                <c:pt idx="91">
                  <c:v>0.23699999999999999</c:v>
                </c:pt>
                <c:pt idx="92">
                  <c:v>0.23699999999999999</c:v>
                </c:pt>
                <c:pt idx="93">
                  <c:v>0.23599999999999999</c:v>
                </c:pt>
                <c:pt idx="94">
                  <c:v>0.23599999999999999</c:v>
                </c:pt>
                <c:pt idx="95">
                  <c:v>0.23599999999999999</c:v>
                </c:pt>
                <c:pt idx="96">
                  <c:v>0.23599999999999999</c:v>
                </c:pt>
                <c:pt idx="97">
                  <c:v>0.23599999999999999</c:v>
                </c:pt>
                <c:pt idx="98">
                  <c:v>0.23599999999999999</c:v>
                </c:pt>
                <c:pt idx="99">
                  <c:v>0.23599999999999999</c:v>
                </c:pt>
                <c:pt idx="100">
                  <c:v>0.23599999999999999</c:v>
                </c:pt>
                <c:pt idx="101">
                  <c:v>0.23599999999999999</c:v>
                </c:pt>
                <c:pt idx="102">
                  <c:v>0.23599999999999999</c:v>
                </c:pt>
                <c:pt idx="103">
                  <c:v>0.23599999999999999</c:v>
                </c:pt>
                <c:pt idx="104">
                  <c:v>0.23499999999999999</c:v>
                </c:pt>
                <c:pt idx="105">
                  <c:v>0.23499999999999999</c:v>
                </c:pt>
                <c:pt idx="106">
                  <c:v>0.23499999999999999</c:v>
                </c:pt>
                <c:pt idx="107">
                  <c:v>0.23499999999999999</c:v>
                </c:pt>
                <c:pt idx="108">
                  <c:v>0.23499999999999999</c:v>
                </c:pt>
                <c:pt idx="109">
                  <c:v>0.23499999999999999</c:v>
                </c:pt>
                <c:pt idx="110">
                  <c:v>0.23400000000000001</c:v>
                </c:pt>
                <c:pt idx="111">
                  <c:v>0.23400000000000001</c:v>
                </c:pt>
                <c:pt idx="112">
                  <c:v>0.23400000000000001</c:v>
                </c:pt>
                <c:pt idx="113">
                  <c:v>0.23400000000000001</c:v>
                </c:pt>
                <c:pt idx="114">
                  <c:v>0.23400000000000001</c:v>
                </c:pt>
                <c:pt idx="115">
                  <c:v>0.23400000000000001</c:v>
                </c:pt>
                <c:pt idx="116">
                  <c:v>0.23400000000000001</c:v>
                </c:pt>
                <c:pt idx="117">
                  <c:v>0.23400000000000001</c:v>
                </c:pt>
                <c:pt idx="118">
                  <c:v>0.23400000000000001</c:v>
                </c:pt>
                <c:pt idx="119">
                  <c:v>0.23300000000000001</c:v>
                </c:pt>
                <c:pt idx="120">
                  <c:v>0.23300000000000001</c:v>
                </c:pt>
                <c:pt idx="121">
                  <c:v>0.23300000000000001</c:v>
                </c:pt>
                <c:pt idx="122">
                  <c:v>0.23300000000000001</c:v>
                </c:pt>
                <c:pt idx="123">
                  <c:v>0.23300000000000001</c:v>
                </c:pt>
                <c:pt idx="124">
                  <c:v>0.23300000000000001</c:v>
                </c:pt>
                <c:pt idx="125">
                  <c:v>0.23200000000000001</c:v>
                </c:pt>
                <c:pt idx="126">
                  <c:v>0.23200000000000001</c:v>
                </c:pt>
                <c:pt idx="127">
                  <c:v>0.23200000000000001</c:v>
                </c:pt>
                <c:pt idx="128">
                  <c:v>0.23200000000000001</c:v>
                </c:pt>
                <c:pt idx="129">
                  <c:v>0.23200000000000001</c:v>
                </c:pt>
                <c:pt idx="130">
                  <c:v>0.23200000000000001</c:v>
                </c:pt>
                <c:pt idx="131">
                  <c:v>0.23100000000000001</c:v>
                </c:pt>
                <c:pt idx="132">
                  <c:v>0.23100000000000001</c:v>
                </c:pt>
                <c:pt idx="133">
                  <c:v>0.23100000000000001</c:v>
                </c:pt>
                <c:pt idx="134">
                  <c:v>0.23100000000000001</c:v>
                </c:pt>
                <c:pt idx="135">
                  <c:v>0.23100000000000001</c:v>
                </c:pt>
                <c:pt idx="136">
                  <c:v>0.23100000000000001</c:v>
                </c:pt>
                <c:pt idx="137">
                  <c:v>0.23100000000000001</c:v>
                </c:pt>
                <c:pt idx="138">
                  <c:v>0.23</c:v>
                </c:pt>
                <c:pt idx="139">
                  <c:v>0.23</c:v>
                </c:pt>
                <c:pt idx="140">
                  <c:v>0.23</c:v>
                </c:pt>
                <c:pt idx="141">
                  <c:v>0.23</c:v>
                </c:pt>
                <c:pt idx="142">
                  <c:v>0.23</c:v>
                </c:pt>
                <c:pt idx="143">
                  <c:v>0.23</c:v>
                </c:pt>
                <c:pt idx="144">
                  <c:v>0.23</c:v>
                </c:pt>
                <c:pt idx="145">
                  <c:v>0.23</c:v>
                </c:pt>
                <c:pt idx="146">
                  <c:v>0.23</c:v>
                </c:pt>
                <c:pt idx="147">
                  <c:v>0.23</c:v>
                </c:pt>
                <c:pt idx="148">
                  <c:v>0.23</c:v>
                </c:pt>
                <c:pt idx="149">
                  <c:v>0.23</c:v>
                </c:pt>
                <c:pt idx="150">
                  <c:v>0.23</c:v>
                </c:pt>
                <c:pt idx="151">
                  <c:v>0.23</c:v>
                </c:pt>
                <c:pt idx="152">
                  <c:v>0.23</c:v>
                </c:pt>
                <c:pt idx="153">
                  <c:v>0.23</c:v>
                </c:pt>
                <c:pt idx="154">
                  <c:v>0.23</c:v>
                </c:pt>
                <c:pt idx="155">
                  <c:v>0.22900000000000001</c:v>
                </c:pt>
                <c:pt idx="156">
                  <c:v>0.22900000000000001</c:v>
                </c:pt>
                <c:pt idx="157">
                  <c:v>0.22900000000000001</c:v>
                </c:pt>
                <c:pt idx="158">
                  <c:v>0.22900000000000001</c:v>
                </c:pt>
                <c:pt idx="159">
                  <c:v>0.22900000000000001</c:v>
                </c:pt>
                <c:pt idx="160">
                  <c:v>0.22900000000000001</c:v>
                </c:pt>
                <c:pt idx="161">
                  <c:v>0.22900000000000001</c:v>
                </c:pt>
                <c:pt idx="162">
                  <c:v>0.22900000000000001</c:v>
                </c:pt>
                <c:pt idx="163">
                  <c:v>0.22900000000000001</c:v>
                </c:pt>
                <c:pt idx="164">
                  <c:v>0.22900000000000001</c:v>
                </c:pt>
                <c:pt idx="165">
                  <c:v>0.22900000000000001</c:v>
                </c:pt>
                <c:pt idx="166">
                  <c:v>0.22800000000000001</c:v>
                </c:pt>
                <c:pt idx="167">
                  <c:v>0.22800000000000001</c:v>
                </c:pt>
                <c:pt idx="168">
                  <c:v>0.22800000000000001</c:v>
                </c:pt>
                <c:pt idx="169">
                  <c:v>0.22800000000000001</c:v>
                </c:pt>
                <c:pt idx="170">
                  <c:v>0.22800000000000001</c:v>
                </c:pt>
                <c:pt idx="171">
                  <c:v>0.22800000000000001</c:v>
                </c:pt>
                <c:pt idx="172">
                  <c:v>0.22800000000000001</c:v>
                </c:pt>
                <c:pt idx="173">
                  <c:v>0.22800000000000001</c:v>
                </c:pt>
                <c:pt idx="174">
                  <c:v>0.22800000000000001</c:v>
                </c:pt>
                <c:pt idx="175">
                  <c:v>0.22800000000000001</c:v>
                </c:pt>
                <c:pt idx="176">
                  <c:v>0.22800000000000001</c:v>
                </c:pt>
                <c:pt idx="177">
                  <c:v>0.22800000000000001</c:v>
                </c:pt>
                <c:pt idx="178">
                  <c:v>0.22800000000000001</c:v>
                </c:pt>
                <c:pt idx="179">
                  <c:v>0.22800000000000001</c:v>
                </c:pt>
                <c:pt idx="180">
                  <c:v>0.22800000000000001</c:v>
                </c:pt>
                <c:pt idx="181">
                  <c:v>0.22800000000000001</c:v>
                </c:pt>
                <c:pt idx="182">
                  <c:v>0.22800000000000001</c:v>
                </c:pt>
                <c:pt idx="183">
                  <c:v>0.22700000000000001</c:v>
                </c:pt>
                <c:pt idx="184">
                  <c:v>0.22700000000000001</c:v>
                </c:pt>
                <c:pt idx="185">
                  <c:v>0.22700000000000001</c:v>
                </c:pt>
                <c:pt idx="186">
                  <c:v>0.22700000000000001</c:v>
                </c:pt>
                <c:pt idx="187">
                  <c:v>0.22700000000000001</c:v>
                </c:pt>
                <c:pt idx="188">
                  <c:v>0.22700000000000001</c:v>
                </c:pt>
                <c:pt idx="189">
                  <c:v>0.22700000000000001</c:v>
                </c:pt>
                <c:pt idx="190">
                  <c:v>0.22700000000000001</c:v>
                </c:pt>
                <c:pt idx="191">
                  <c:v>0.22700000000000001</c:v>
                </c:pt>
                <c:pt idx="192">
                  <c:v>0.22700000000000001</c:v>
                </c:pt>
                <c:pt idx="193">
                  <c:v>0.22600000000000001</c:v>
                </c:pt>
                <c:pt idx="194">
                  <c:v>0.22600000000000001</c:v>
                </c:pt>
                <c:pt idx="195">
                  <c:v>0.22600000000000001</c:v>
                </c:pt>
                <c:pt idx="196">
                  <c:v>0.22600000000000001</c:v>
                </c:pt>
                <c:pt idx="197">
                  <c:v>0.22600000000000001</c:v>
                </c:pt>
                <c:pt idx="198">
                  <c:v>0.22600000000000001</c:v>
                </c:pt>
                <c:pt idx="199">
                  <c:v>0.22600000000000001</c:v>
                </c:pt>
                <c:pt idx="200">
                  <c:v>0.22600000000000001</c:v>
                </c:pt>
                <c:pt idx="201">
                  <c:v>0.22600000000000001</c:v>
                </c:pt>
                <c:pt idx="202">
                  <c:v>0.22600000000000001</c:v>
                </c:pt>
                <c:pt idx="203">
                  <c:v>0.22600000000000001</c:v>
                </c:pt>
                <c:pt idx="204">
                  <c:v>0.22600000000000001</c:v>
                </c:pt>
                <c:pt idx="205">
                  <c:v>0.22600000000000001</c:v>
                </c:pt>
                <c:pt idx="206">
                  <c:v>0.22600000000000001</c:v>
                </c:pt>
                <c:pt idx="207">
                  <c:v>0.22600000000000001</c:v>
                </c:pt>
                <c:pt idx="208">
                  <c:v>0.22500000000000001</c:v>
                </c:pt>
                <c:pt idx="209">
                  <c:v>0.22500000000000001</c:v>
                </c:pt>
                <c:pt idx="210">
                  <c:v>0.22500000000000001</c:v>
                </c:pt>
                <c:pt idx="211">
                  <c:v>0.22500000000000001</c:v>
                </c:pt>
                <c:pt idx="212">
                  <c:v>0.22500000000000001</c:v>
                </c:pt>
                <c:pt idx="213">
                  <c:v>0.22500000000000001</c:v>
                </c:pt>
                <c:pt idx="214">
                  <c:v>0.22500000000000001</c:v>
                </c:pt>
                <c:pt idx="215">
                  <c:v>0.22500000000000001</c:v>
                </c:pt>
                <c:pt idx="216">
                  <c:v>0.22500000000000001</c:v>
                </c:pt>
                <c:pt idx="217">
                  <c:v>0.22500000000000001</c:v>
                </c:pt>
                <c:pt idx="218">
                  <c:v>0.22500000000000001</c:v>
                </c:pt>
                <c:pt idx="219">
                  <c:v>0.224</c:v>
                </c:pt>
                <c:pt idx="220">
                  <c:v>0.224</c:v>
                </c:pt>
                <c:pt idx="221">
                  <c:v>0.224</c:v>
                </c:pt>
                <c:pt idx="222">
                  <c:v>0.224</c:v>
                </c:pt>
                <c:pt idx="223">
                  <c:v>0.224</c:v>
                </c:pt>
                <c:pt idx="224">
                  <c:v>0.224</c:v>
                </c:pt>
                <c:pt idx="225">
                  <c:v>0.224</c:v>
                </c:pt>
                <c:pt idx="226">
                  <c:v>0.224</c:v>
                </c:pt>
                <c:pt idx="227">
                  <c:v>0.224</c:v>
                </c:pt>
                <c:pt idx="228">
                  <c:v>0.224</c:v>
                </c:pt>
                <c:pt idx="229">
                  <c:v>0.224</c:v>
                </c:pt>
                <c:pt idx="230">
                  <c:v>0.224</c:v>
                </c:pt>
                <c:pt idx="231">
                  <c:v>0.224</c:v>
                </c:pt>
                <c:pt idx="232">
                  <c:v>0.224</c:v>
                </c:pt>
                <c:pt idx="233">
                  <c:v>0.224</c:v>
                </c:pt>
                <c:pt idx="234">
                  <c:v>0.223</c:v>
                </c:pt>
                <c:pt idx="235">
                  <c:v>0.223</c:v>
                </c:pt>
                <c:pt idx="236">
                  <c:v>0.223</c:v>
                </c:pt>
                <c:pt idx="237">
                  <c:v>0.223</c:v>
                </c:pt>
                <c:pt idx="238">
                  <c:v>0.223</c:v>
                </c:pt>
                <c:pt idx="239">
                  <c:v>0.223</c:v>
                </c:pt>
                <c:pt idx="240">
                  <c:v>0.223</c:v>
                </c:pt>
                <c:pt idx="241">
                  <c:v>0.223</c:v>
                </c:pt>
                <c:pt idx="242">
                  <c:v>0.223</c:v>
                </c:pt>
                <c:pt idx="243">
                  <c:v>0.223</c:v>
                </c:pt>
                <c:pt idx="244">
                  <c:v>0.223</c:v>
                </c:pt>
                <c:pt idx="245">
                  <c:v>0.223</c:v>
                </c:pt>
                <c:pt idx="246">
                  <c:v>0.223</c:v>
                </c:pt>
                <c:pt idx="247">
                  <c:v>0.223</c:v>
                </c:pt>
                <c:pt idx="248">
                  <c:v>0.223</c:v>
                </c:pt>
                <c:pt idx="249">
                  <c:v>0.223</c:v>
                </c:pt>
                <c:pt idx="250">
                  <c:v>0.223</c:v>
                </c:pt>
                <c:pt idx="251">
                  <c:v>0.222</c:v>
                </c:pt>
                <c:pt idx="252">
                  <c:v>0.222</c:v>
                </c:pt>
                <c:pt idx="253">
                  <c:v>0.222</c:v>
                </c:pt>
                <c:pt idx="254">
                  <c:v>0.222</c:v>
                </c:pt>
                <c:pt idx="255">
                  <c:v>0.222</c:v>
                </c:pt>
                <c:pt idx="256">
                  <c:v>0.222</c:v>
                </c:pt>
                <c:pt idx="257">
                  <c:v>0.222</c:v>
                </c:pt>
                <c:pt idx="258">
                  <c:v>0.222</c:v>
                </c:pt>
                <c:pt idx="259">
                  <c:v>0.222</c:v>
                </c:pt>
                <c:pt idx="260">
                  <c:v>0.222</c:v>
                </c:pt>
                <c:pt idx="261">
                  <c:v>0.222</c:v>
                </c:pt>
                <c:pt idx="262">
                  <c:v>0.221</c:v>
                </c:pt>
                <c:pt idx="263">
                  <c:v>0.221</c:v>
                </c:pt>
                <c:pt idx="264">
                  <c:v>0.221</c:v>
                </c:pt>
                <c:pt idx="265">
                  <c:v>0.221</c:v>
                </c:pt>
                <c:pt idx="266">
                  <c:v>0.221</c:v>
                </c:pt>
                <c:pt idx="267">
                  <c:v>0.221</c:v>
                </c:pt>
                <c:pt idx="268">
                  <c:v>0.221</c:v>
                </c:pt>
                <c:pt idx="269">
                  <c:v>0.221</c:v>
                </c:pt>
                <c:pt idx="270">
                  <c:v>0.22</c:v>
                </c:pt>
                <c:pt idx="271">
                  <c:v>0.22</c:v>
                </c:pt>
                <c:pt idx="272">
                  <c:v>0.22</c:v>
                </c:pt>
                <c:pt idx="273">
                  <c:v>0.22</c:v>
                </c:pt>
                <c:pt idx="274">
                  <c:v>0.22</c:v>
                </c:pt>
                <c:pt idx="275">
                  <c:v>0.22</c:v>
                </c:pt>
                <c:pt idx="276">
                  <c:v>0.22</c:v>
                </c:pt>
                <c:pt idx="277">
                  <c:v>0.22</c:v>
                </c:pt>
                <c:pt idx="278">
                  <c:v>0.22</c:v>
                </c:pt>
                <c:pt idx="279">
                  <c:v>0.22</c:v>
                </c:pt>
                <c:pt idx="280">
                  <c:v>0.22</c:v>
                </c:pt>
                <c:pt idx="281">
                  <c:v>0.22</c:v>
                </c:pt>
                <c:pt idx="282">
                  <c:v>0.219</c:v>
                </c:pt>
                <c:pt idx="283">
                  <c:v>0.219</c:v>
                </c:pt>
                <c:pt idx="284">
                  <c:v>0.219</c:v>
                </c:pt>
                <c:pt idx="285">
                  <c:v>0.219</c:v>
                </c:pt>
                <c:pt idx="286">
                  <c:v>0.219</c:v>
                </c:pt>
                <c:pt idx="287">
                  <c:v>0.219</c:v>
                </c:pt>
                <c:pt idx="288">
                  <c:v>0.219</c:v>
                </c:pt>
                <c:pt idx="289">
                  <c:v>0.219</c:v>
                </c:pt>
                <c:pt idx="290">
                  <c:v>0.219</c:v>
                </c:pt>
                <c:pt idx="291">
                  <c:v>0.219</c:v>
                </c:pt>
                <c:pt idx="292">
                  <c:v>0.219</c:v>
                </c:pt>
                <c:pt idx="293">
                  <c:v>0.218</c:v>
                </c:pt>
                <c:pt idx="294">
                  <c:v>0.218</c:v>
                </c:pt>
                <c:pt idx="295">
                  <c:v>0.218</c:v>
                </c:pt>
                <c:pt idx="296">
                  <c:v>0.218</c:v>
                </c:pt>
                <c:pt idx="297">
                  <c:v>0.218</c:v>
                </c:pt>
                <c:pt idx="298">
                  <c:v>0.218</c:v>
                </c:pt>
                <c:pt idx="299">
                  <c:v>0.218</c:v>
                </c:pt>
                <c:pt idx="300">
                  <c:v>0.218</c:v>
                </c:pt>
                <c:pt idx="301">
                  <c:v>0.218</c:v>
                </c:pt>
                <c:pt idx="302">
                  <c:v>0.218</c:v>
                </c:pt>
                <c:pt idx="303">
                  <c:v>0.218</c:v>
                </c:pt>
                <c:pt idx="304">
                  <c:v>0.218</c:v>
                </c:pt>
                <c:pt idx="305">
                  <c:v>0.218</c:v>
                </c:pt>
                <c:pt idx="306">
                  <c:v>0.218</c:v>
                </c:pt>
                <c:pt idx="307">
                  <c:v>0.218</c:v>
                </c:pt>
                <c:pt idx="308">
                  <c:v>0.218</c:v>
                </c:pt>
                <c:pt idx="309">
                  <c:v>0.217</c:v>
                </c:pt>
                <c:pt idx="310">
                  <c:v>0.217</c:v>
                </c:pt>
                <c:pt idx="311">
                  <c:v>0.217</c:v>
                </c:pt>
                <c:pt idx="312">
                  <c:v>0.217</c:v>
                </c:pt>
                <c:pt idx="313">
                  <c:v>0.217</c:v>
                </c:pt>
                <c:pt idx="314">
                  <c:v>0.217</c:v>
                </c:pt>
                <c:pt idx="315">
                  <c:v>0.217</c:v>
                </c:pt>
                <c:pt idx="316">
                  <c:v>0.217</c:v>
                </c:pt>
                <c:pt idx="317">
                  <c:v>0.217</c:v>
                </c:pt>
                <c:pt idx="318">
                  <c:v>0.217</c:v>
                </c:pt>
                <c:pt idx="319">
                  <c:v>0.217</c:v>
                </c:pt>
                <c:pt idx="320">
                  <c:v>0.217</c:v>
                </c:pt>
                <c:pt idx="321">
                  <c:v>0.217</c:v>
                </c:pt>
                <c:pt idx="322">
                  <c:v>0.217</c:v>
                </c:pt>
                <c:pt idx="323">
                  <c:v>0.216</c:v>
                </c:pt>
                <c:pt idx="324">
                  <c:v>0.216</c:v>
                </c:pt>
                <c:pt idx="325">
                  <c:v>0.216</c:v>
                </c:pt>
                <c:pt idx="326">
                  <c:v>0.216</c:v>
                </c:pt>
                <c:pt idx="327">
                  <c:v>0.216</c:v>
                </c:pt>
                <c:pt idx="328">
                  <c:v>0.216</c:v>
                </c:pt>
                <c:pt idx="329">
                  <c:v>0.216</c:v>
                </c:pt>
                <c:pt idx="330">
                  <c:v>0.216</c:v>
                </c:pt>
                <c:pt idx="331">
                  <c:v>0.216</c:v>
                </c:pt>
                <c:pt idx="332">
                  <c:v>0.216</c:v>
                </c:pt>
                <c:pt idx="333">
                  <c:v>0.216</c:v>
                </c:pt>
                <c:pt idx="334">
                  <c:v>0.216</c:v>
                </c:pt>
                <c:pt idx="335">
                  <c:v>0.216</c:v>
                </c:pt>
                <c:pt idx="336">
                  <c:v>0.216</c:v>
                </c:pt>
                <c:pt idx="337">
                  <c:v>0.216</c:v>
                </c:pt>
                <c:pt idx="338">
                  <c:v>0.216</c:v>
                </c:pt>
                <c:pt idx="339">
                  <c:v>0.216</c:v>
                </c:pt>
                <c:pt idx="340">
                  <c:v>0.216</c:v>
                </c:pt>
                <c:pt idx="341">
                  <c:v>0.216</c:v>
                </c:pt>
                <c:pt idx="342">
                  <c:v>0.216</c:v>
                </c:pt>
                <c:pt idx="343">
                  <c:v>0.216</c:v>
                </c:pt>
                <c:pt idx="344">
                  <c:v>0.216</c:v>
                </c:pt>
                <c:pt idx="345">
                  <c:v>0.216</c:v>
                </c:pt>
                <c:pt idx="346">
                  <c:v>0.216</c:v>
                </c:pt>
                <c:pt idx="347">
                  <c:v>0.216</c:v>
                </c:pt>
                <c:pt idx="348">
                  <c:v>0.216</c:v>
                </c:pt>
                <c:pt idx="349">
                  <c:v>0.215</c:v>
                </c:pt>
                <c:pt idx="350">
                  <c:v>0.215</c:v>
                </c:pt>
                <c:pt idx="351">
                  <c:v>0.215</c:v>
                </c:pt>
                <c:pt idx="352">
                  <c:v>0.215</c:v>
                </c:pt>
                <c:pt idx="353">
                  <c:v>0.215</c:v>
                </c:pt>
                <c:pt idx="354">
                  <c:v>0.215</c:v>
                </c:pt>
                <c:pt idx="355">
                  <c:v>0.215</c:v>
                </c:pt>
                <c:pt idx="356">
                  <c:v>0.215</c:v>
                </c:pt>
                <c:pt idx="357">
                  <c:v>0.215</c:v>
                </c:pt>
                <c:pt idx="358">
                  <c:v>0.215</c:v>
                </c:pt>
                <c:pt idx="359">
                  <c:v>0.215</c:v>
                </c:pt>
                <c:pt idx="360">
                  <c:v>0.215</c:v>
                </c:pt>
                <c:pt idx="361">
                  <c:v>0.215</c:v>
                </c:pt>
                <c:pt idx="362">
                  <c:v>0.215</c:v>
                </c:pt>
                <c:pt idx="363">
                  <c:v>0.215</c:v>
                </c:pt>
                <c:pt idx="364">
                  <c:v>0.215</c:v>
                </c:pt>
                <c:pt idx="365">
                  <c:v>0.215</c:v>
                </c:pt>
                <c:pt idx="366">
                  <c:v>0.214</c:v>
                </c:pt>
                <c:pt idx="367">
                  <c:v>0.214</c:v>
                </c:pt>
                <c:pt idx="368">
                  <c:v>0.214</c:v>
                </c:pt>
                <c:pt idx="369">
                  <c:v>0.214</c:v>
                </c:pt>
                <c:pt idx="370">
                  <c:v>0.214</c:v>
                </c:pt>
                <c:pt idx="371">
                  <c:v>0.214</c:v>
                </c:pt>
                <c:pt idx="372">
                  <c:v>0.214</c:v>
                </c:pt>
                <c:pt idx="373">
                  <c:v>0.214</c:v>
                </c:pt>
                <c:pt idx="374">
                  <c:v>0.214</c:v>
                </c:pt>
                <c:pt idx="375">
                  <c:v>0.214</c:v>
                </c:pt>
                <c:pt idx="376">
                  <c:v>0.214</c:v>
                </c:pt>
                <c:pt idx="377">
                  <c:v>0.214</c:v>
                </c:pt>
                <c:pt idx="378">
                  <c:v>0.214</c:v>
                </c:pt>
                <c:pt idx="379">
                  <c:v>0.214</c:v>
                </c:pt>
                <c:pt idx="380">
                  <c:v>0.214</c:v>
                </c:pt>
                <c:pt idx="381">
                  <c:v>0.214</c:v>
                </c:pt>
                <c:pt idx="382">
                  <c:v>0.214</c:v>
                </c:pt>
                <c:pt idx="383">
                  <c:v>0.214</c:v>
                </c:pt>
                <c:pt idx="384">
                  <c:v>0.214</c:v>
                </c:pt>
                <c:pt idx="385">
                  <c:v>0.214</c:v>
                </c:pt>
                <c:pt idx="386">
                  <c:v>0.214</c:v>
                </c:pt>
                <c:pt idx="387">
                  <c:v>0.214</c:v>
                </c:pt>
                <c:pt idx="388">
                  <c:v>0.21299999999999999</c:v>
                </c:pt>
                <c:pt idx="389">
                  <c:v>0.21299999999999999</c:v>
                </c:pt>
                <c:pt idx="390">
                  <c:v>0.21299999999999999</c:v>
                </c:pt>
                <c:pt idx="391">
                  <c:v>0.21299999999999999</c:v>
                </c:pt>
                <c:pt idx="392">
                  <c:v>0.21299999999999999</c:v>
                </c:pt>
                <c:pt idx="393">
                  <c:v>0.21299999999999999</c:v>
                </c:pt>
                <c:pt idx="394">
                  <c:v>0.21299999999999999</c:v>
                </c:pt>
                <c:pt idx="395">
                  <c:v>0.21299999999999999</c:v>
                </c:pt>
                <c:pt idx="396">
                  <c:v>0.21299999999999999</c:v>
                </c:pt>
                <c:pt idx="397">
                  <c:v>0.21299999999999999</c:v>
                </c:pt>
                <c:pt idx="398">
                  <c:v>0.21299999999999999</c:v>
                </c:pt>
                <c:pt idx="399">
                  <c:v>0.21299999999999999</c:v>
                </c:pt>
                <c:pt idx="400">
                  <c:v>0.21299999999999999</c:v>
                </c:pt>
                <c:pt idx="401">
                  <c:v>0.21299999999999999</c:v>
                </c:pt>
                <c:pt idx="402">
                  <c:v>0.21299999999999999</c:v>
                </c:pt>
                <c:pt idx="403">
                  <c:v>0.21299999999999999</c:v>
                </c:pt>
                <c:pt idx="404">
                  <c:v>0.21299999999999999</c:v>
                </c:pt>
                <c:pt idx="405">
                  <c:v>0.21299999999999999</c:v>
                </c:pt>
                <c:pt idx="406">
                  <c:v>0.21299999999999999</c:v>
                </c:pt>
                <c:pt idx="407">
                  <c:v>0.21299999999999999</c:v>
                </c:pt>
                <c:pt idx="408">
                  <c:v>0.21299999999999999</c:v>
                </c:pt>
                <c:pt idx="409">
                  <c:v>0.21199999999999999</c:v>
                </c:pt>
                <c:pt idx="410">
                  <c:v>0.21199999999999999</c:v>
                </c:pt>
                <c:pt idx="411">
                  <c:v>0.21199999999999999</c:v>
                </c:pt>
                <c:pt idx="412">
                  <c:v>0.21199999999999999</c:v>
                </c:pt>
                <c:pt idx="413">
                  <c:v>0.21199999999999999</c:v>
                </c:pt>
                <c:pt idx="414">
                  <c:v>0.21199999999999999</c:v>
                </c:pt>
                <c:pt idx="415">
                  <c:v>0.21199999999999999</c:v>
                </c:pt>
                <c:pt idx="416">
                  <c:v>0.21199999999999999</c:v>
                </c:pt>
                <c:pt idx="417">
                  <c:v>0.21199999999999999</c:v>
                </c:pt>
                <c:pt idx="418">
                  <c:v>0.21199999999999999</c:v>
                </c:pt>
                <c:pt idx="419">
                  <c:v>0.21199999999999999</c:v>
                </c:pt>
                <c:pt idx="420">
                  <c:v>0.21199999999999999</c:v>
                </c:pt>
                <c:pt idx="421">
                  <c:v>0.21199999999999999</c:v>
                </c:pt>
                <c:pt idx="422">
                  <c:v>0.21199999999999999</c:v>
                </c:pt>
                <c:pt idx="423">
                  <c:v>0.21199999999999999</c:v>
                </c:pt>
                <c:pt idx="424">
                  <c:v>0.21199999999999999</c:v>
                </c:pt>
                <c:pt idx="425">
                  <c:v>0.21099999999999999</c:v>
                </c:pt>
                <c:pt idx="426">
                  <c:v>0.21099999999999999</c:v>
                </c:pt>
                <c:pt idx="427">
                  <c:v>0.21099999999999999</c:v>
                </c:pt>
                <c:pt idx="428">
                  <c:v>0.21099999999999999</c:v>
                </c:pt>
                <c:pt idx="429">
                  <c:v>0.21099999999999999</c:v>
                </c:pt>
                <c:pt idx="430">
                  <c:v>0.21099999999999999</c:v>
                </c:pt>
                <c:pt idx="431">
                  <c:v>0.21099999999999999</c:v>
                </c:pt>
                <c:pt idx="432">
                  <c:v>0.21099999999999999</c:v>
                </c:pt>
                <c:pt idx="433">
                  <c:v>0.21099999999999999</c:v>
                </c:pt>
                <c:pt idx="434">
                  <c:v>0.21099999999999999</c:v>
                </c:pt>
                <c:pt idx="435">
                  <c:v>0.21099999999999999</c:v>
                </c:pt>
                <c:pt idx="436">
                  <c:v>0.21099999999999999</c:v>
                </c:pt>
                <c:pt idx="437">
                  <c:v>0.21099999999999999</c:v>
                </c:pt>
                <c:pt idx="438">
                  <c:v>0.21099999999999999</c:v>
                </c:pt>
                <c:pt idx="439">
                  <c:v>0.21099999999999999</c:v>
                </c:pt>
                <c:pt idx="440">
                  <c:v>0.21099999999999999</c:v>
                </c:pt>
                <c:pt idx="441">
                  <c:v>0.21099999999999999</c:v>
                </c:pt>
                <c:pt idx="442">
                  <c:v>0.21099999999999999</c:v>
                </c:pt>
                <c:pt idx="443">
                  <c:v>0.21099999999999999</c:v>
                </c:pt>
                <c:pt idx="444">
                  <c:v>0.21</c:v>
                </c:pt>
                <c:pt idx="445">
                  <c:v>0.21</c:v>
                </c:pt>
                <c:pt idx="446">
                  <c:v>0.21</c:v>
                </c:pt>
                <c:pt idx="447">
                  <c:v>0.21</c:v>
                </c:pt>
                <c:pt idx="448">
                  <c:v>0.21</c:v>
                </c:pt>
                <c:pt idx="449">
                  <c:v>0.21</c:v>
                </c:pt>
                <c:pt idx="450">
                  <c:v>0.21</c:v>
                </c:pt>
                <c:pt idx="451">
                  <c:v>0.21</c:v>
                </c:pt>
                <c:pt idx="452">
                  <c:v>0.21</c:v>
                </c:pt>
                <c:pt idx="453">
                  <c:v>0.21</c:v>
                </c:pt>
                <c:pt idx="454">
                  <c:v>0.21</c:v>
                </c:pt>
                <c:pt idx="455">
                  <c:v>0.21</c:v>
                </c:pt>
                <c:pt idx="456">
                  <c:v>0.21</c:v>
                </c:pt>
                <c:pt idx="457">
                  <c:v>0.21</c:v>
                </c:pt>
                <c:pt idx="458">
                  <c:v>0.21</c:v>
                </c:pt>
                <c:pt idx="459">
                  <c:v>0.21</c:v>
                </c:pt>
                <c:pt idx="460">
                  <c:v>0.21</c:v>
                </c:pt>
                <c:pt idx="461">
                  <c:v>0.21</c:v>
                </c:pt>
                <c:pt idx="462">
                  <c:v>0.21</c:v>
                </c:pt>
                <c:pt idx="463">
                  <c:v>0.21</c:v>
                </c:pt>
                <c:pt idx="464">
                  <c:v>0.21</c:v>
                </c:pt>
                <c:pt idx="465">
                  <c:v>0.21</c:v>
                </c:pt>
                <c:pt idx="466">
                  <c:v>0.21</c:v>
                </c:pt>
                <c:pt idx="467">
                  <c:v>0.21</c:v>
                </c:pt>
                <c:pt idx="468">
                  <c:v>0.20899999999999999</c:v>
                </c:pt>
                <c:pt idx="469">
                  <c:v>0.20899999999999999</c:v>
                </c:pt>
                <c:pt idx="470">
                  <c:v>0.20899999999999999</c:v>
                </c:pt>
                <c:pt idx="471">
                  <c:v>0.20899999999999999</c:v>
                </c:pt>
                <c:pt idx="472">
                  <c:v>0.20899999999999999</c:v>
                </c:pt>
                <c:pt idx="473">
                  <c:v>0.20899999999999999</c:v>
                </c:pt>
                <c:pt idx="474">
                  <c:v>0.20899999999999999</c:v>
                </c:pt>
                <c:pt idx="475">
                  <c:v>0.20899999999999999</c:v>
                </c:pt>
                <c:pt idx="476">
                  <c:v>0.20899999999999999</c:v>
                </c:pt>
                <c:pt idx="477">
                  <c:v>0.20899999999999999</c:v>
                </c:pt>
                <c:pt idx="478">
                  <c:v>0.20899999999999999</c:v>
                </c:pt>
                <c:pt idx="479">
                  <c:v>0.20899999999999999</c:v>
                </c:pt>
                <c:pt idx="480">
                  <c:v>0.20899999999999999</c:v>
                </c:pt>
                <c:pt idx="481">
                  <c:v>0.20899999999999999</c:v>
                </c:pt>
                <c:pt idx="482">
                  <c:v>0.20899999999999999</c:v>
                </c:pt>
                <c:pt idx="483">
                  <c:v>0.20899999999999999</c:v>
                </c:pt>
                <c:pt idx="484">
                  <c:v>0.20899999999999999</c:v>
                </c:pt>
                <c:pt idx="485">
                  <c:v>0.20899999999999999</c:v>
                </c:pt>
                <c:pt idx="486">
                  <c:v>0.20899999999999999</c:v>
                </c:pt>
                <c:pt idx="487">
                  <c:v>0.20899999999999999</c:v>
                </c:pt>
                <c:pt idx="488">
                  <c:v>0.20899999999999999</c:v>
                </c:pt>
                <c:pt idx="489">
                  <c:v>0.20899999999999999</c:v>
                </c:pt>
                <c:pt idx="490">
                  <c:v>0.20899999999999999</c:v>
                </c:pt>
                <c:pt idx="491">
                  <c:v>0.20899999999999999</c:v>
                </c:pt>
                <c:pt idx="492">
                  <c:v>0.20899999999999999</c:v>
                </c:pt>
                <c:pt idx="493">
                  <c:v>0.20899999999999999</c:v>
                </c:pt>
                <c:pt idx="494">
                  <c:v>0.20899999999999999</c:v>
                </c:pt>
                <c:pt idx="495">
                  <c:v>0.20899999999999999</c:v>
                </c:pt>
                <c:pt idx="496">
                  <c:v>0.20899999999999999</c:v>
                </c:pt>
                <c:pt idx="497">
                  <c:v>0.20899999999999999</c:v>
                </c:pt>
                <c:pt idx="498">
                  <c:v>0.20799999999999999</c:v>
                </c:pt>
                <c:pt idx="499">
                  <c:v>0.20799999999999999</c:v>
                </c:pt>
                <c:pt idx="500">
                  <c:v>0.20799999999999999</c:v>
                </c:pt>
                <c:pt idx="501">
                  <c:v>0.20799999999999999</c:v>
                </c:pt>
                <c:pt idx="502">
                  <c:v>0.20799999999999999</c:v>
                </c:pt>
                <c:pt idx="503">
                  <c:v>0.20799999999999999</c:v>
                </c:pt>
                <c:pt idx="504">
                  <c:v>0.20799999999999999</c:v>
                </c:pt>
                <c:pt idx="505">
                  <c:v>0.20799999999999999</c:v>
                </c:pt>
                <c:pt idx="506">
                  <c:v>0.20799999999999999</c:v>
                </c:pt>
                <c:pt idx="507">
                  <c:v>0.20799999999999999</c:v>
                </c:pt>
                <c:pt idx="508">
                  <c:v>0.20799999999999999</c:v>
                </c:pt>
                <c:pt idx="509">
                  <c:v>0.20799999999999999</c:v>
                </c:pt>
                <c:pt idx="510">
                  <c:v>0.20799999999999999</c:v>
                </c:pt>
                <c:pt idx="511">
                  <c:v>0.20799999999999999</c:v>
                </c:pt>
                <c:pt idx="512">
                  <c:v>0.20799999999999999</c:v>
                </c:pt>
                <c:pt idx="513">
                  <c:v>0.20799999999999999</c:v>
                </c:pt>
                <c:pt idx="514">
                  <c:v>0.20799999999999999</c:v>
                </c:pt>
                <c:pt idx="515">
                  <c:v>0.20799999999999999</c:v>
                </c:pt>
                <c:pt idx="516">
                  <c:v>0.20799999999999999</c:v>
                </c:pt>
                <c:pt idx="517">
                  <c:v>0.20799999999999999</c:v>
                </c:pt>
                <c:pt idx="518">
                  <c:v>0.20799999999999999</c:v>
                </c:pt>
                <c:pt idx="519">
                  <c:v>0.20799999999999999</c:v>
                </c:pt>
                <c:pt idx="520">
                  <c:v>0.20799999999999999</c:v>
                </c:pt>
                <c:pt idx="521">
                  <c:v>0.20799999999999999</c:v>
                </c:pt>
                <c:pt idx="522">
                  <c:v>0.20799999999999999</c:v>
                </c:pt>
                <c:pt idx="523">
                  <c:v>0.20799999999999999</c:v>
                </c:pt>
                <c:pt idx="524">
                  <c:v>0.20799999999999999</c:v>
                </c:pt>
                <c:pt idx="525">
                  <c:v>0.20799999999999999</c:v>
                </c:pt>
                <c:pt idx="526">
                  <c:v>0.20799999999999999</c:v>
                </c:pt>
                <c:pt idx="527">
                  <c:v>0.20799999999999999</c:v>
                </c:pt>
                <c:pt idx="528">
                  <c:v>0.20699999999999999</c:v>
                </c:pt>
                <c:pt idx="529">
                  <c:v>0.20699999999999999</c:v>
                </c:pt>
                <c:pt idx="530">
                  <c:v>0.20699999999999999</c:v>
                </c:pt>
                <c:pt idx="531">
                  <c:v>0.20699999999999999</c:v>
                </c:pt>
                <c:pt idx="532">
                  <c:v>0.20699999999999999</c:v>
                </c:pt>
                <c:pt idx="533">
                  <c:v>0.20699999999999999</c:v>
                </c:pt>
                <c:pt idx="534">
                  <c:v>0.20699999999999999</c:v>
                </c:pt>
                <c:pt idx="535">
                  <c:v>0.20699999999999999</c:v>
                </c:pt>
                <c:pt idx="536">
                  <c:v>0.20699999999999999</c:v>
                </c:pt>
                <c:pt idx="537">
                  <c:v>0.20699999999999999</c:v>
                </c:pt>
                <c:pt idx="538">
                  <c:v>0.20699999999999999</c:v>
                </c:pt>
                <c:pt idx="539">
                  <c:v>0.20699999999999999</c:v>
                </c:pt>
                <c:pt idx="540">
                  <c:v>0.20699999999999999</c:v>
                </c:pt>
                <c:pt idx="541">
                  <c:v>0.20699999999999999</c:v>
                </c:pt>
                <c:pt idx="542">
                  <c:v>0.20699999999999999</c:v>
                </c:pt>
                <c:pt idx="543">
                  <c:v>0.20699999999999999</c:v>
                </c:pt>
                <c:pt idx="544">
                  <c:v>0.20699999999999999</c:v>
                </c:pt>
                <c:pt idx="545">
                  <c:v>0.20699999999999999</c:v>
                </c:pt>
                <c:pt idx="546">
                  <c:v>0.20699999999999999</c:v>
                </c:pt>
                <c:pt idx="547">
                  <c:v>0.20699999999999999</c:v>
                </c:pt>
                <c:pt idx="548">
                  <c:v>0.20699999999999999</c:v>
                </c:pt>
                <c:pt idx="549">
                  <c:v>0.20699999999999999</c:v>
                </c:pt>
                <c:pt idx="550">
                  <c:v>0.20599999999999999</c:v>
                </c:pt>
                <c:pt idx="551">
                  <c:v>0.20599999999999999</c:v>
                </c:pt>
                <c:pt idx="552">
                  <c:v>0.20599999999999999</c:v>
                </c:pt>
                <c:pt idx="553">
                  <c:v>0.20599999999999999</c:v>
                </c:pt>
                <c:pt idx="554">
                  <c:v>0.20599999999999999</c:v>
                </c:pt>
                <c:pt idx="555">
                  <c:v>0.20599999999999999</c:v>
                </c:pt>
                <c:pt idx="556">
                  <c:v>0.20599999999999999</c:v>
                </c:pt>
                <c:pt idx="557">
                  <c:v>0.20599999999999999</c:v>
                </c:pt>
                <c:pt idx="558">
                  <c:v>0.20599999999999999</c:v>
                </c:pt>
                <c:pt idx="559">
                  <c:v>0.20599999999999999</c:v>
                </c:pt>
                <c:pt idx="560">
                  <c:v>0.20599999999999999</c:v>
                </c:pt>
                <c:pt idx="561">
                  <c:v>0.20599999999999999</c:v>
                </c:pt>
                <c:pt idx="562">
                  <c:v>0.20599999999999999</c:v>
                </c:pt>
                <c:pt idx="563">
                  <c:v>0.20599999999999999</c:v>
                </c:pt>
                <c:pt idx="564">
                  <c:v>0.20599999999999999</c:v>
                </c:pt>
                <c:pt idx="565">
                  <c:v>0.20599999999999999</c:v>
                </c:pt>
                <c:pt idx="566">
                  <c:v>0.20599999999999999</c:v>
                </c:pt>
                <c:pt idx="567">
                  <c:v>0.20499999999999999</c:v>
                </c:pt>
                <c:pt idx="568">
                  <c:v>0.20499999999999999</c:v>
                </c:pt>
                <c:pt idx="569">
                  <c:v>0.20499999999999999</c:v>
                </c:pt>
                <c:pt idx="570">
                  <c:v>0.20499999999999999</c:v>
                </c:pt>
                <c:pt idx="571">
                  <c:v>0.20499999999999999</c:v>
                </c:pt>
                <c:pt idx="572">
                  <c:v>0.20499999999999999</c:v>
                </c:pt>
                <c:pt idx="573">
                  <c:v>0.20499999999999999</c:v>
                </c:pt>
                <c:pt idx="574">
                  <c:v>0.20499999999999999</c:v>
                </c:pt>
                <c:pt idx="575">
                  <c:v>0.20499999999999999</c:v>
                </c:pt>
                <c:pt idx="576">
                  <c:v>0.20499999999999999</c:v>
                </c:pt>
                <c:pt idx="577">
                  <c:v>0.20499999999999999</c:v>
                </c:pt>
                <c:pt idx="578">
                  <c:v>0.20499999999999999</c:v>
                </c:pt>
                <c:pt idx="579">
                  <c:v>0.20499999999999999</c:v>
                </c:pt>
                <c:pt idx="580">
                  <c:v>0.20499999999999999</c:v>
                </c:pt>
                <c:pt idx="581">
                  <c:v>0.20499999999999999</c:v>
                </c:pt>
                <c:pt idx="582">
                  <c:v>0.20499999999999999</c:v>
                </c:pt>
                <c:pt idx="583">
                  <c:v>0.20499999999999999</c:v>
                </c:pt>
                <c:pt idx="584">
                  <c:v>0.20499999999999999</c:v>
                </c:pt>
                <c:pt idx="585">
                  <c:v>0.20499999999999999</c:v>
                </c:pt>
                <c:pt idx="586">
                  <c:v>0.20499999999999999</c:v>
                </c:pt>
                <c:pt idx="587">
                  <c:v>0.20499999999999999</c:v>
                </c:pt>
                <c:pt idx="588">
                  <c:v>0.20499999999999999</c:v>
                </c:pt>
                <c:pt idx="589">
                  <c:v>0.20499999999999999</c:v>
                </c:pt>
                <c:pt idx="590">
                  <c:v>0.20499999999999999</c:v>
                </c:pt>
                <c:pt idx="591">
                  <c:v>0.20499999999999999</c:v>
                </c:pt>
                <c:pt idx="592">
                  <c:v>0.20499999999999999</c:v>
                </c:pt>
                <c:pt idx="593">
                  <c:v>0.20499999999999999</c:v>
                </c:pt>
                <c:pt idx="594">
                  <c:v>0.20499999999999999</c:v>
                </c:pt>
                <c:pt idx="595">
                  <c:v>0.20399999999999999</c:v>
                </c:pt>
                <c:pt idx="596">
                  <c:v>0.20399999999999999</c:v>
                </c:pt>
                <c:pt idx="597">
                  <c:v>0.20399999999999999</c:v>
                </c:pt>
                <c:pt idx="598">
                  <c:v>0.20399999999999999</c:v>
                </c:pt>
                <c:pt idx="599">
                  <c:v>0.20399999999999999</c:v>
                </c:pt>
                <c:pt idx="600">
                  <c:v>0.20399999999999999</c:v>
                </c:pt>
                <c:pt idx="601">
                  <c:v>0.20399999999999999</c:v>
                </c:pt>
                <c:pt idx="602">
                  <c:v>0.20399999999999999</c:v>
                </c:pt>
                <c:pt idx="603">
                  <c:v>0.20399999999999999</c:v>
                </c:pt>
                <c:pt idx="604">
                  <c:v>0.20399999999999999</c:v>
                </c:pt>
                <c:pt idx="605">
                  <c:v>0.20399999999999999</c:v>
                </c:pt>
                <c:pt idx="606">
                  <c:v>0.20399999999999999</c:v>
                </c:pt>
                <c:pt idx="607">
                  <c:v>0.20399999999999999</c:v>
                </c:pt>
                <c:pt idx="608">
                  <c:v>0.20399999999999999</c:v>
                </c:pt>
                <c:pt idx="609">
                  <c:v>0.20399999999999999</c:v>
                </c:pt>
                <c:pt idx="610">
                  <c:v>0.20399999999999999</c:v>
                </c:pt>
                <c:pt idx="611">
                  <c:v>0.20399999999999999</c:v>
                </c:pt>
                <c:pt idx="612">
                  <c:v>0.20399999999999999</c:v>
                </c:pt>
                <c:pt idx="613">
                  <c:v>0.20399999999999999</c:v>
                </c:pt>
                <c:pt idx="614">
                  <c:v>0.20399999999999999</c:v>
                </c:pt>
                <c:pt idx="615">
                  <c:v>0.20300000000000001</c:v>
                </c:pt>
                <c:pt idx="616">
                  <c:v>0.20300000000000001</c:v>
                </c:pt>
                <c:pt idx="617">
                  <c:v>0.20300000000000001</c:v>
                </c:pt>
                <c:pt idx="618">
                  <c:v>0.20300000000000001</c:v>
                </c:pt>
                <c:pt idx="619">
                  <c:v>0.20300000000000001</c:v>
                </c:pt>
                <c:pt idx="620">
                  <c:v>0.20300000000000001</c:v>
                </c:pt>
                <c:pt idx="621">
                  <c:v>0.20300000000000001</c:v>
                </c:pt>
                <c:pt idx="622">
                  <c:v>0.20300000000000001</c:v>
                </c:pt>
                <c:pt idx="623">
                  <c:v>0.20300000000000001</c:v>
                </c:pt>
                <c:pt idx="624">
                  <c:v>0.20300000000000001</c:v>
                </c:pt>
                <c:pt idx="625">
                  <c:v>0.20300000000000001</c:v>
                </c:pt>
                <c:pt idx="626">
                  <c:v>0.20300000000000001</c:v>
                </c:pt>
                <c:pt idx="627">
                  <c:v>0.20300000000000001</c:v>
                </c:pt>
                <c:pt idx="628">
                  <c:v>0.20300000000000001</c:v>
                </c:pt>
                <c:pt idx="629">
                  <c:v>0.20300000000000001</c:v>
                </c:pt>
                <c:pt idx="630">
                  <c:v>0.20300000000000001</c:v>
                </c:pt>
                <c:pt idx="631">
                  <c:v>0.20300000000000001</c:v>
                </c:pt>
                <c:pt idx="632">
                  <c:v>0.20300000000000001</c:v>
                </c:pt>
                <c:pt idx="633">
                  <c:v>0.20300000000000001</c:v>
                </c:pt>
                <c:pt idx="634">
                  <c:v>0.20200000000000001</c:v>
                </c:pt>
                <c:pt idx="635">
                  <c:v>0.20200000000000001</c:v>
                </c:pt>
                <c:pt idx="636">
                  <c:v>0.20200000000000001</c:v>
                </c:pt>
                <c:pt idx="637">
                  <c:v>0.20200000000000001</c:v>
                </c:pt>
                <c:pt idx="638">
                  <c:v>0.20200000000000001</c:v>
                </c:pt>
                <c:pt idx="639">
                  <c:v>0.20200000000000001</c:v>
                </c:pt>
                <c:pt idx="640">
                  <c:v>0.20200000000000001</c:v>
                </c:pt>
                <c:pt idx="641">
                  <c:v>0.20200000000000001</c:v>
                </c:pt>
                <c:pt idx="642">
                  <c:v>0.20200000000000001</c:v>
                </c:pt>
                <c:pt idx="643">
                  <c:v>0.20200000000000001</c:v>
                </c:pt>
                <c:pt idx="644">
                  <c:v>0.20200000000000001</c:v>
                </c:pt>
                <c:pt idx="645">
                  <c:v>0.20200000000000001</c:v>
                </c:pt>
                <c:pt idx="646">
                  <c:v>0.20200000000000001</c:v>
                </c:pt>
                <c:pt idx="647">
                  <c:v>0.20200000000000001</c:v>
                </c:pt>
                <c:pt idx="648">
                  <c:v>0.20200000000000001</c:v>
                </c:pt>
                <c:pt idx="649">
                  <c:v>0.20200000000000001</c:v>
                </c:pt>
                <c:pt idx="650">
                  <c:v>0.20100000000000001</c:v>
                </c:pt>
                <c:pt idx="651">
                  <c:v>0.20100000000000001</c:v>
                </c:pt>
                <c:pt idx="652">
                  <c:v>0.20100000000000001</c:v>
                </c:pt>
                <c:pt idx="653">
                  <c:v>0.20100000000000001</c:v>
                </c:pt>
                <c:pt idx="654">
                  <c:v>0.20100000000000001</c:v>
                </c:pt>
                <c:pt idx="655">
                  <c:v>0.20100000000000001</c:v>
                </c:pt>
                <c:pt idx="656">
                  <c:v>0.20100000000000001</c:v>
                </c:pt>
                <c:pt idx="657">
                  <c:v>0.20100000000000001</c:v>
                </c:pt>
                <c:pt idx="658">
                  <c:v>0.20100000000000001</c:v>
                </c:pt>
                <c:pt idx="659">
                  <c:v>0.20100000000000001</c:v>
                </c:pt>
                <c:pt idx="660">
                  <c:v>0.20100000000000001</c:v>
                </c:pt>
                <c:pt idx="661">
                  <c:v>0.20100000000000001</c:v>
                </c:pt>
                <c:pt idx="662">
                  <c:v>0.20100000000000001</c:v>
                </c:pt>
                <c:pt idx="663">
                  <c:v>0.20100000000000001</c:v>
                </c:pt>
                <c:pt idx="664">
                  <c:v>0.20100000000000001</c:v>
                </c:pt>
                <c:pt idx="665">
                  <c:v>0.20100000000000001</c:v>
                </c:pt>
                <c:pt idx="666">
                  <c:v>0.20100000000000001</c:v>
                </c:pt>
                <c:pt idx="667">
                  <c:v>0.20100000000000001</c:v>
                </c:pt>
                <c:pt idx="668">
                  <c:v>0.2</c:v>
                </c:pt>
                <c:pt idx="669">
                  <c:v>0.2</c:v>
                </c:pt>
                <c:pt idx="670">
                  <c:v>0.2</c:v>
                </c:pt>
                <c:pt idx="671">
                  <c:v>0.2</c:v>
                </c:pt>
                <c:pt idx="672">
                  <c:v>0.2</c:v>
                </c:pt>
                <c:pt idx="673">
                  <c:v>0.2</c:v>
                </c:pt>
                <c:pt idx="674">
                  <c:v>0.2</c:v>
                </c:pt>
                <c:pt idx="675">
                  <c:v>0.2</c:v>
                </c:pt>
                <c:pt idx="676">
                  <c:v>0.2</c:v>
                </c:pt>
                <c:pt idx="677">
                  <c:v>0.2</c:v>
                </c:pt>
                <c:pt idx="678">
                  <c:v>0.2</c:v>
                </c:pt>
                <c:pt idx="679">
                  <c:v>0.2</c:v>
                </c:pt>
                <c:pt idx="680">
                  <c:v>0.2</c:v>
                </c:pt>
                <c:pt idx="681">
                  <c:v>0.2</c:v>
                </c:pt>
                <c:pt idx="682">
                  <c:v>0.2</c:v>
                </c:pt>
                <c:pt idx="683">
                  <c:v>0.2</c:v>
                </c:pt>
                <c:pt idx="684">
                  <c:v>0.2</c:v>
                </c:pt>
                <c:pt idx="685">
                  <c:v>0.2</c:v>
                </c:pt>
                <c:pt idx="686">
                  <c:v>0.2</c:v>
                </c:pt>
                <c:pt idx="687">
                  <c:v>0.2</c:v>
                </c:pt>
                <c:pt idx="688">
                  <c:v>0.2</c:v>
                </c:pt>
                <c:pt idx="689">
                  <c:v>0.2</c:v>
                </c:pt>
                <c:pt idx="690">
                  <c:v>0.2</c:v>
                </c:pt>
                <c:pt idx="691">
                  <c:v>0.2</c:v>
                </c:pt>
                <c:pt idx="692">
                  <c:v>0.2</c:v>
                </c:pt>
                <c:pt idx="693">
                  <c:v>0.19900000000000001</c:v>
                </c:pt>
                <c:pt idx="694">
                  <c:v>0.19900000000000001</c:v>
                </c:pt>
                <c:pt idx="695">
                  <c:v>0.19900000000000001</c:v>
                </c:pt>
                <c:pt idx="696">
                  <c:v>0.19900000000000001</c:v>
                </c:pt>
                <c:pt idx="697">
                  <c:v>0.19900000000000001</c:v>
                </c:pt>
                <c:pt idx="698">
                  <c:v>0.19900000000000001</c:v>
                </c:pt>
                <c:pt idx="699">
                  <c:v>0.19900000000000001</c:v>
                </c:pt>
                <c:pt idx="700">
                  <c:v>0.19900000000000001</c:v>
                </c:pt>
                <c:pt idx="701">
                  <c:v>0.19900000000000001</c:v>
                </c:pt>
                <c:pt idx="702">
                  <c:v>0.19900000000000001</c:v>
                </c:pt>
                <c:pt idx="703">
                  <c:v>0.19900000000000001</c:v>
                </c:pt>
                <c:pt idx="704">
                  <c:v>0.19900000000000001</c:v>
                </c:pt>
                <c:pt idx="705">
                  <c:v>0.19900000000000001</c:v>
                </c:pt>
                <c:pt idx="706">
                  <c:v>0.19900000000000001</c:v>
                </c:pt>
                <c:pt idx="707">
                  <c:v>0.19900000000000001</c:v>
                </c:pt>
                <c:pt idx="708">
                  <c:v>0.19900000000000001</c:v>
                </c:pt>
                <c:pt idx="709">
                  <c:v>0.19900000000000001</c:v>
                </c:pt>
                <c:pt idx="710">
                  <c:v>0.19900000000000001</c:v>
                </c:pt>
                <c:pt idx="711">
                  <c:v>0.19900000000000001</c:v>
                </c:pt>
                <c:pt idx="712">
                  <c:v>0.19900000000000001</c:v>
                </c:pt>
                <c:pt idx="713">
                  <c:v>0.19900000000000001</c:v>
                </c:pt>
                <c:pt idx="714">
                  <c:v>0.19900000000000001</c:v>
                </c:pt>
                <c:pt idx="715">
                  <c:v>0.19900000000000001</c:v>
                </c:pt>
                <c:pt idx="716">
                  <c:v>0.19900000000000001</c:v>
                </c:pt>
                <c:pt idx="717">
                  <c:v>0.19900000000000001</c:v>
                </c:pt>
                <c:pt idx="718">
                  <c:v>0.19900000000000001</c:v>
                </c:pt>
                <c:pt idx="719">
                  <c:v>0.19800000000000001</c:v>
                </c:pt>
                <c:pt idx="720">
                  <c:v>0.19800000000000001</c:v>
                </c:pt>
                <c:pt idx="721">
                  <c:v>0.19800000000000001</c:v>
                </c:pt>
                <c:pt idx="722">
                  <c:v>0.19800000000000001</c:v>
                </c:pt>
                <c:pt idx="723">
                  <c:v>0.19800000000000001</c:v>
                </c:pt>
                <c:pt idx="724">
                  <c:v>0.19800000000000001</c:v>
                </c:pt>
                <c:pt idx="725">
                  <c:v>0.19800000000000001</c:v>
                </c:pt>
                <c:pt idx="726">
                  <c:v>0.19800000000000001</c:v>
                </c:pt>
                <c:pt idx="727">
                  <c:v>0.19800000000000001</c:v>
                </c:pt>
                <c:pt idx="728">
                  <c:v>0.19800000000000001</c:v>
                </c:pt>
                <c:pt idx="729">
                  <c:v>0.19800000000000001</c:v>
                </c:pt>
                <c:pt idx="730">
                  <c:v>0.19800000000000001</c:v>
                </c:pt>
                <c:pt idx="731">
                  <c:v>0.19800000000000001</c:v>
                </c:pt>
                <c:pt idx="732">
                  <c:v>0.19800000000000001</c:v>
                </c:pt>
                <c:pt idx="733">
                  <c:v>0.19800000000000001</c:v>
                </c:pt>
                <c:pt idx="734">
                  <c:v>0.19800000000000001</c:v>
                </c:pt>
                <c:pt idx="735">
                  <c:v>0.19800000000000001</c:v>
                </c:pt>
                <c:pt idx="736">
                  <c:v>0.19800000000000001</c:v>
                </c:pt>
                <c:pt idx="737">
                  <c:v>0.19800000000000001</c:v>
                </c:pt>
                <c:pt idx="738">
                  <c:v>0.19800000000000001</c:v>
                </c:pt>
                <c:pt idx="739">
                  <c:v>0.19800000000000001</c:v>
                </c:pt>
                <c:pt idx="740">
                  <c:v>0.19800000000000001</c:v>
                </c:pt>
                <c:pt idx="741">
                  <c:v>0.19800000000000001</c:v>
                </c:pt>
                <c:pt idx="742">
                  <c:v>0.19800000000000001</c:v>
                </c:pt>
                <c:pt idx="743">
                  <c:v>0.19800000000000001</c:v>
                </c:pt>
                <c:pt idx="744">
                  <c:v>0.19800000000000001</c:v>
                </c:pt>
                <c:pt idx="745">
                  <c:v>0.19800000000000001</c:v>
                </c:pt>
                <c:pt idx="746">
                  <c:v>0.19800000000000001</c:v>
                </c:pt>
                <c:pt idx="747">
                  <c:v>0.19800000000000001</c:v>
                </c:pt>
                <c:pt idx="748">
                  <c:v>0.19800000000000001</c:v>
                </c:pt>
                <c:pt idx="749">
                  <c:v>0.19800000000000001</c:v>
                </c:pt>
                <c:pt idx="750">
                  <c:v>0.19800000000000001</c:v>
                </c:pt>
                <c:pt idx="751">
                  <c:v>0.19800000000000001</c:v>
                </c:pt>
                <c:pt idx="752">
                  <c:v>0.19800000000000001</c:v>
                </c:pt>
                <c:pt idx="753">
                  <c:v>0.19800000000000001</c:v>
                </c:pt>
                <c:pt idx="754">
                  <c:v>0.19800000000000001</c:v>
                </c:pt>
                <c:pt idx="755">
                  <c:v>0.19800000000000001</c:v>
                </c:pt>
                <c:pt idx="756">
                  <c:v>0.19800000000000001</c:v>
                </c:pt>
                <c:pt idx="757">
                  <c:v>0.19700000000000001</c:v>
                </c:pt>
                <c:pt idx="758">
                  <c:v>0.19700000000000001</c:v>
                </c:pt>
                <c:pt idx="759">
                  <c:v>0.19700000000000001</c:v>
                </c:pt>
                <c:pt idx="760">
                  <c:v>0.19700000000000001</c:v>
                </c:pt>
                <c:pt idx="761">
                  <c:v>0.19700000000000001</c:v>
                </c:pt>
                <c:pt idx="762">
                  <c:v>0.19700000000000001</c:v>
                </c:pt>
                <c:pt idx="763">
                  <c:v>0.19700000000000001</c:v>
                </c:pt>
                <c:pt idx="764">
                  <c:v>0.19700000000000001</c:v>
                </c:pt>
                <c:pt idx="765">
                  <c:v>0.19700000000000001</c:v>
                </c:pt>
                <c:pt idx="766">
                  <c:v>0.19700000000000001</c:v>
                </c:pt>
                <c:pt idx="767">
                  <c:v>0.19700000000000001</c:v>
                </c:pt>
                <c:pt idx="768">
                  <c:v>0.19700000000000001</c:v>
                </c:pt>
                <c:pt idx="769">
                  <c:v>0.19700000000000001</c:v>
                </c:pt>
                <c:pt idx="770">
                  <c:v>0.19700000000000001</c:v>
                </c:pt>
                <c:pt idx="771">
                  <c:v>0.19700000000000001</c:v>
                </c:pt>
                <c:pt idx="772">
                  <c:v>0.19700000000000001</c:v>
                </c:pt>
                <c:pt idx="773">
                  <c:v>0.19700000000000001</c:v>
                </c:pt>
                <c:pt idx="774">
                  <c:v>0.19700000000000001</c:v>
                </c:pt>
                <c:pt idx="775">
                  <c:v>0.19700000000000001</c:v>
                </c:pt>
                <c:pt idx="776">
                  <c:v>0.19700000000000001</c:v>
                </c:pt>
                <c:pt idx="777">
                  <c:v>0.19700000000000001</c:v>
                </c:pt>
                <c:pt idx="778">
                  <c:v>0.19700000000000001</c:v>
                </c:pt>
                <c:pt idx="779">
                  <c:v>0.19700000000000001</c:v>
                </c:pt>
                <c:pt idx="780">
                  <c:v>0.19700000000000001</c:v>
                </c:pt>
                <c:pt idx="781">
                  <c:v>0.19700000000000001</c:v>
                </c:pt>
                <c:pt idx="782">
                  <c:v>0.19600000000000001</c:v>
                </c:pt>
                <c:pt idx="783">
                  <c:v>0.19600000000000001</c:v>
                </c:pt>
                <c:pt idx="784">
                  <c:v>0.19600000000000001</c:v>
                </c:pt>
                <c:pt idx="785">
                  <c:v>0.19600000000000001</c:v>
                </c:pt>
                <c:pt idx="786">
                  <c:v>0.19600000000000001</c:v>
                </c:pt>
                <c:pt idx="787">
                  <c:v>0.19600000000000001</c:v>
                </c:pt>
                <c:pt idx="788">
                  <c:v>0.19600000000000001</c:v>
                </c:pt>
                <c:pt idx="789">
                  <c:v>0.19600000000000001</c:v>
                </c:pt>
                <c:pt idx="790">
                  <c:v>0.19600000000000001</c:v>
                </c:pt>
                <c:pt idx="791">
                  <c:v>0.19600000000000001</c:v>
                </c:pt>
                <c:pt idx="792">
                  <c:v>0.19600000000000001</c:v>
                </c:pt>
                <c:pt idx="793">
                  <c:v>0.19600000000000001</c:v>
                </c:pt>
                <c:pt idx="794">
                  <c:v>0.19600000000000001</c:v>
                </c:pt>
                <c:pt idx="795">
                  <c:v>0.19600000000000001</c:v>
                </c:pt>
                <c:pt idx="796">
                  <c:v>0.19600000000000001</c:v>
                </c:pt>
                <c:pt idx="797">
                  <c:v>0.19600000000000001</c:v>
                </c:pt>
                <c:pt idx="798">
                  <c:v>0.19600000000000001</c:v>
                </c:pt>
                <c:pt idx="799">
                  <c:v>0.19600000000000001</c:v>
                </c:pt>
                <c:pt idx="800">
                  <c:v>0.19600000000000001</c:v>
                </c:pt>
                <c:pt idx="801">
                  <c:v>0.19600000000000001</c:v>
                </c:pt>
                <c:pt idx="802">
                  <c:v>0.19600000000000001</c:v>
                </c:pt>
                <c:pt idx="803">
                  <c:v>0.19600000000000001</c:v>
                </c:pt>
                <c:pt idx="804">
                  <c:v>0.19600000000000001</c:v>
                </c:pt>
                <c:pt idx="805">
                  <c:v>0.19600000000000001</c:v>
                </c:pt>
                <c:pt idx="806">
                  <c:v>0.19600000000000001</c:v>
                </c:pt>
                <c:pt idx="807">
                  <c:v>0.19600000000000001</c:v>
                </c:pt>
                <c:pt idx="808">
                  <c:v>0.19600000000000001</c:v>
                </c:pt>
                <c:pt idx="809">
                  <c:v>0.19600000000000001</c:v>
                </c:pt>
                <c:pt idx="810">
                  <c:v>0.19600000000000001</c:v>
                </c:pt>
                <c:pt idx="811">
                  <c:v>0.19600000000000001</c:v>
                </c:pt>
                <c:pt idx="812">
                  <c:v>0.19500000000000001</c:v>
                </c:pt>
                <c:pt idx="813">
                  <c:v>0.19500000000000001</c:v>
                </c:pt>
                <c:pt idx="814">
                  <c:v>0.19500000000000001</c:v>
                </c:pt>
                <c:pt idx="815">
                  <c:v>0.19500000000000001</c:v>
                </c:pt>
                <c:pt idx="816">
                  <c:v>0.19500000000000001</c:v>
                </c:pt>
                <c:pt idx="817">
                  <c:v>0.19500000000000001</c:v>
                </c:pt>
                <c:pt idx="818">
                  <c:v>0.19500000000000001</c:v>
                </c:pt>
                <c:pt idx="819">
                  <c:v>0.19500000000000001</c:v>
                </c:pt>
                <c:pt idx="820">
                  <c:v>0.19500000000000001</c:v>
                </c:pt>
                <c:pt idx="821">
                  <c:v>0.19500000000000001</c:v>
                </c:pt>
                <c:pt idx="822">
                  <c:v>0.19500000000000001</c:v>
                </c:pt>
                <c:pt idx="823">
                  <c:v>0.19500000000000001</c:v>
                </c:pt>
                <c:pt idx="824">
                  <c:v>0.19500000000000001</c:v>
                </c:pt>
                <c:pt idx="825">
                  <c:v>0.19500000000000001</c:v>
                </c:pt>
                <c:pt idx="826">
                  <c:v>0.19500000000000001</c:v>
                </c:pt>
                <c:pt idx="827">
                  <c:v>0.19500000000000001</c:v>
                </c:pt>
                <c:pt idx="828">
                  <c:v>0.19500000000000001</c:v>
                </c:pt>
                <c:pt idx="829">
                  <c:v>0.19500000000000001</c:v>
                </c:pt>
                <c:pt idx="830">
                  <c:v>0.19500000000000001</c:v>
                </c:pt>
                <c:pt idx="831">
                  <c:v>0.19500000000000001</c:v>
                </c:pt>
                <c:pt idx="832">
                  <c:v>0.19500000000000001</c:v>
                </c:pt>
                <c:pt idx="833">
                  <c:v>0.19500000000000001</c:v>
                </c:pt>
                <c:pt idx="834">
                  <c:v>0.19500000000000001</c:v>
                </c:pt>
                <c:pt idx="835">
                  <c:v>0.19500000000000001</c:v>
                </c:pt>
                <c:pt idx="836">
                  <c:v>0.19500000000000001</c:v>
                </c:pt>
                <c:pt idx="837">
                  <c:v>0.19500000000000001</c:v>
                </c:pt>
                <c:pt idx="838">
                  <c:v>0.19500000000000001</c:v>
                </c:pt>
                <c:pt idx="839">
                  <c:v>0.19500000000000001</c:v>
                </c:pt>
                <c:pt idx="840">
                  <c:v>0.19500000000000001</c:v>
                </c:pt>
                <c:pt idx="841">
                  <c:v>0.19500000000000001</c:v>
                </c:pt>
                <c:pt idx="842">
                  <c:v>0.19500000000000001</c:v>
                </c:pt>
                <c:pt idx="843">
                  <c:v>0.19500000000000001</c:v>
                </c:pt>
                <c:pt idx="844">
                  <c:v>0.19500000000000001</c:v>
                </c:pt>
                <c:pt idx="845">
                  <c:v>0.19500000000000001</c:v>
                </c:pt>
                <c:pt idx="846">
                  <c:v>0.19400000000000001</c:v>
                </c:pt>
                <c:pt idx="847">
                  <c:v>0.19400000000000001</c:v>
                </c:pt>
                <c:pt idx="848">
                  <c:v>0.19400000000000001</c:v>
                </c:pt>
                <c:pt idx="849">
                  <c:v>0.19400000000000001</c:v>
                </c:pt>
                <c:pt idx="850">
                  <c:v>0.19400000000000001</c:v>
                </c:pt>
                <c:pt idx="851">
                  <c:v>0.19400000000000001</c:v>
                </c:pt>
                <c:pt idx="852">
                  <c:v>0.19400000000000001</c:v>
                </c:pt>
                <c:pt idx="853">
                  <c:v>0.19400000000000001</c:v>
                </c:pt>
                <c:pt idx="854">
                  <c:v>0.19400000000000001</c:v>
                </c:pt>
                <c:pt idx="855">
                  <c:v>0.19400000000000001</c:v>
                </c:pt>
                <c:pt idx="856">
                  <c:v>0.19400000000000001</c:v>
                </c:pt>
                <c:pt idx="857">
                  <c:v>0.19400000000000001</c:v>
                </c:pt>
                <c:pt idx="858">
                  <c:v>0.19400000000000001</c:v>
                </c:pt>
                <c:pt idx="859">
                  <c:v>0.19400000000000001</c:v>
                </c:pt>
                <c:pt idx="860">
                  <c:v>0.19400000000000001</c:v>
                </c:pt>
                <c:pt idx="861">
                  <c:v>0.19400000000000001</c:v>
                </c:pt>
                <c:pt idx="862">
                  <c:v>0.19400000000000001</c:v>
                </c:pt>
                <c:pt idx="863">
                  <c:v>0.19400000000000001</c:v>
                </c:pt>
                <c:pt idx="864">
                  <c:v>0.19400000000000001</c:v>
                </c:pt>
                <c:pt idx="865">
                  <c:v>0.19400000000000001</c:v>
                </c:pt>
                <c:pt idx="866">
                  <c:v>0.19400000000000001</c:v>
                </c:pt>
                <c:pt idx="867">
                  <c:v>0.193</c:v>
                </c:pt>
                <c:pt idx="868">
                  <c:v>0.193</c:v>
                </c:pt>
                <c:pt idx="869">
                  <c:v>0.193</c:v>
                </c:pt>
                <c:pt idx="870">
                  <c:v>0.193</c:v>
                </c:pt>
                <c:pt idx="871">
                  <c:v>0.193</c:v>
                </c:pt>
                <c:pt idx="872">
                  <c:v>0.193</c:v>
                </c:pt>
                <c:pt idx="873">
                  <c:v>0.193</c:v>
                </c:pt>
                <c:pt idx="874">
                  <c:v>0.193</c:v>
                </c:pt>
                <c:pt idx="875">
                  <c:v>0.193</c:v>
                </c:pt>
                <c:pt idx="876">
                  <c:v>0.193</c:v>
                </c:pt>
                <c:pt idx="877">
                  <c:v>0.193</c:v>
                </c:pt>
                <c:pt idx="878">
                  <c:v>0.193</c:v>
                </c:pt>
                <c:pt idx="879">
                  <c:v>0.193</c:v>
                </c:pt>
                <c:pt idx="880">
                  <c:v>0.193</c:v>
                </c:pt>
                <c:pt idx="881">
                  <c:v>0.193</c:v>
                </c:pt>
                <c:pt idx="882">
                  <c:v>0.193</c:v>
                </c:pt>
                <c:pt idx="883">
                  <c:v>0.193</c:v>
                </c:pt>
                <c:pt idx="884">
                  <c:v>0.193</c:v>
                </c:pt>
                <c:pt idx="885">
                  <c:v>0.193</c:v>
                </c:pt>
                <c:pt idx="886">
                  <c:v>0.193</c:v>
                </c:pt>
                <c:pt idx="887">
                  <c:v>0.192</c:v>
                </c:pt>
                <c:pt idx="888">
                  <c:v>0.192</c:v>
                </c:pt>
                <c:pt idx="889">
                  <c:v>0.192</c:v>
                </c:pt>
                <c:pt idx="890">
                  <c:v>0.192</c:v>
                </c:pt>
                <c:pt idx="891">
                  <c:v>0.192</c:v>
                </c:pt>
                <c:pt idx="892">
                  <c:v>0.192</c:v>
                </c:pt>
                <c:pt idx="893">
                  <c:v>0.192</c:v>
                </c:pt>
                <c:pt idx="894">
                  <c:v>0.192</c:v>
                </c:pt>
                <c:pt idx="895">
                  <c:v>0.192</c:v>
                </c:pt>
                <c:pt idx="896">
                  <c:v>0.192</c:v>
                </c:pt>
                <c:pt idx="897">
                  <c:v>0.192</c:v>
                </c:pt>
                <c:pt idx="898">
                  <c:v>0.192</c:v>
                </c:pt>
                <c:pt idx="899">
                  <c:v>0.192</c:v>
                </c:pt>
                <c:pt idx="900">
                  <c:v>0.192</c:v>
                </c:pt>
                <c:pt idx="901">
                  <c:v>0.192</c:v>
                </c:pt>
                <c:pt idx="902">
                  <c:v>0.192</c:v>
                </c:pt>
                <c:pt idx="903">
                  <c:v>0.192</c:v>
                </c:pt>
                <c:pt idx="904">
                  <c:v>0.192</c:v>
                </c:pt>
                <c:pt idx="905">
                  <c:v>0.192</c:v>
                </c:pt>
                <c:pt idx="906">
                  <c:v>0.192</c:v>
                </c:pt>
                <c:pt idx="907">
                  <c:v>0.192</c:v>
                </c:pt>
                <c:pt idx="908">
                  <c:v>0.192</c:v>
                </c:pt>
                <c:pt idx="909">
                  <c:v>0.192</c:v>
                </c:pt>
                <c:pt idx="910">
                  <c:v>0.192</c:v>
                </c:pt>
                <c:pt idx="911">
                  <c:v>0.192</c:v>
                </c:pt>
                <c:pt idx="912">
                  <c:v>0.191</c:v>
                </c:pt>
                <c:pt idx="913">
                  <c:v>0.191</c:v>
                </c:pt>
                <c:pt idx="914">
                  <c:v>0.191</c:v>
                </c:pt>
                <c:pt idx="915">
                  <c:v>0.191</c:v>
                </c:pt>
                <c:pt idx="916">
                  <c:v>0.191</c:v>
                </c:pt>
                <c:pt idx="917">
                  <c:v>0.191</c:v>
                </c:pt>
                <c:pt idx="918">
                  <c:v>0.191</c:v>
                </c:pt>
                <c:pt idx="919">
                  <c:v>0.191</c:v>
                </c:pt>
                <c:pt idx="920">
                  <c:v>0.191</c:v>
                </c:pt>
                <c:pt idx="921">
                  <c:v>0.191</c:v>
                </c:pt>
                <c:pt idx="922">
                  <c:v>0.191</c:v>
                </c:pt>
                <c:pt idx="923">
                  <c:v>0.191</c:v>
                </c:pt>
                <c:pt idx="924">
                  <c:v>0.191</c:v>
                </c:pt>
                <c:pt idx="925">
                  <c:v>0.191</c:v>
                </c:pt>
                <c:pt idx="926">
                  <c:v>0.191</c:v>
                </c:pt>
                <c:pt idx="927">
                  <c:v>0.191</c:v>
                </c:pt>
                <c:pt idx="928">
                  <c:v>0.191</c:v>
                </c:pt>
                <c:pt idx="929">
                  <c:v>0.191</c:v>
                </c:pt>
                <c:pt idx="930">
                  <c:v>0.191</c:v>
                </c:pt>
                <c:pt idx="931">
                  <c:v>0.191</c:v>
                </c:pt>
                <c:pt idx="932">
                  <c:v>0.191</c:v>
                </c:pt>
                <c:pt idx="933">
                  <c:v>0.191</c:v>
                </c:pt>
                <c:pt idx="934">
                  <c:v>0.191</c:v>
                </c:pt>
                <c:pt idx="935">
                  <c:v>0.191</c:v>
                </c:pt>
                <c:pt idx="936">
                  <c:v>0.191</c:v>
                </c:pt>
                <c:pt idx="937">
                  <c:v>0.191</c:v>
                </c:pt>
                <c:pt idx="938">
                  <c:v>0.191</c:v>
                </c:pt>
                <c:pt idx="939">
                  <c:v>0.191</c:v>
                </c:pt>
                <c:pt idx="940">
                  <c:v>0.191</c:v>
                </c:pt>
                <c:pt idx="941">
                  <c:v>0.191</c:v>
                </c:pt>
                <c:pt idx="942">
                  <c:v>0.191</c:v>
                </c:pt>
                <c:pt idx="943">
                  <c:v>0.191</c:v>
                </c:pt>
                <c:pt idx="944">
                  <c:v>0.191</c:v>
                </c:pt>
                <c:pt idx="945">
                  <c:v>0.19</c:v>
                </c:pt>
                <c:pt idx="946">
                  <c:v>0.19</c:v>
                </c:pt>
                <c:pt idx="947">
                  <c:v>0.19</c:v>
                </c:pt>
                <c:pt idx="948">
                  <c:v>0.19</c:v>
                </c:pt>
                <c:pt idx="949">
                  <c:v>0.19</c:v>
                </c:pt>
                <c:pt idx="950">
                  <c:v>0.19</c:v>
                </c:pt>
                <c:pt idx="951">
                  <c:v>0.19</c:v>
                </c:pt>
                <c:pt idx="952">
                  <c:v>0.19</c:v>
                </c:pt>
                <c:pt idx="953">
                  <c:v>0.19</c:v>
                </c:pt>
                <c:pt idx="954">
                  <c:v>0.19</c:v>
                </c:pt>
                <c:pt idx="955">
                  <c:v>0.19</c:v>
                </c:pt>
                <c:pt idx="956">
                  <c:v>0.19</c:v>
                </c:pt>
                <c:pt idx="957">
                  <c:v>0.19</c:v>
                </c:pt>
                <c:pt idx="958">
                  <c:v>0.19</c:v>
                </c:pt>
                <c:pt idx="959">
                  <c:v>0.19</c:v>
                </c:pt>
                <c:pt idx="960">
                  <c:v>0.19</c:v>
                </c:pt>
                <c:pt idx="961">
                  <c:v>0.19</c:v>
                </c:pt>
                <c:pt idx="962">
                  <c:v>0.19</c:v>
                </c:pt>
                <c:pt idx="963">
                  <c:v>0.19</c:v>
                </c:pt>
                <c:pt idx="964">
                  <c:v>0.19</c:v>
                </c:pt>
                <c:pt idx="965">
                  <c:v>0.19</c:v>
                </c:pt>
                <c:pt idx="966">
                  <c:v>0.19</c:v>
                </c:pt>
                <c:pt idx="967">
                  <c:v>0.19</c:v>
                </c:pt>
                <c:pt idx="968">
                  <c:v>0.189</c:v>
                </c:pt>
                <c:pt idx="969">
                  <c:v>0.189</c:v>
                </c:pt>
                <c:pt idx="970">
                  <c:v>0.189</c:v>
                </c:pt>
                <c:pt idx="971">
                  <c:v>0.189</c:v>
                </c:pt>
                <c:pt idx="972">
                  <c:v>0.189</c:v>
                </c:pt>
                <c:pt idx="973">
                  <c:v>0.189</c:v>
                </c:pt>
                <c:pt idx="974">
                  <c:v>0.189</c:v>
                </c:pt>
                <c:pt idx="975">
                  <c:v>0.189</c:v>
                </c:pt>
                <c:pt idx="976">
                  <c:v>0.189</c:v>
                </c:pt>
                <c:pt idx="977">
                  <c:v>0.189</c:v>
                </c:pt>
                <c:pt idx="978">
                  <c:v>0.189</c:v>
                </c:pt>
                <c:pt idx="979">
                  <c:v>0.189</c:v>
                </c:pt>
                <c:pt idx="980">
                  <c:v>0.189</c:v>
                </c:pt>
                <c:pt idx="981">
                  <c:v>0.189</c:v>
                </c:pt>
                <c:pt idx="982">
                  <c:v>0.189</c:v>
                </c:pt>
                <c:pt idx="983">
                  <c:v>0.189</c:v>
                </c:pt>
                <c:pt idx="984">
                  <c:v>0.189</c:v>
                </c:pt>
                <c:pt idx="985">
                  <c:v>0.189</c:v>
                </c:pt>
                <c:pt idx="986">
                  <c:v>0.189</c:v>
                </c:pt>
                <c:pt idx="987">
                  <c:v>0.189</c:v>
                </c:pt>
                <c:pt idx="988">
                  <c:v>0.188</c:v>
                </c:pt>
                <c:pt idx="989">
                  <c:v>0.188</c:v>
                </c:pt>
                <c:pt idx="990">
                  <c:v>0.188</c:v>
                </c:pt>
                <c:pt idx="991">
                  <c:v>0.188</c:v>
                </c:pt>
                <c:pt idx="992">
                  <c:v>0.188</c:v>
                </c:pt>
                <c:pt idx="993">
                  <c:v>0.188</c:v>
                </c:pt>
                <c:pt idx="994">
                  <c:v>0.188</c:v>
                </c:pt>
                <c:pt idx="995">
                  <c:v>0.188</c:v>
                </c:pt>
                <c:pt idx="996">
                  <c:v>0.188</c:v>
                </c:pt>
                <c:pt idx="997">
                  <c:v>0.188</c:v>
                </c:pt>
                <c:pt idx="998">
                  <c:v>0.188</c:v>
                </c:pt>
                <c:pt idx="999">
                  <c:v>0.188</c:v>
                </c:pt>
                <c:pt idx="1000">
                  <c:v>0.188</c:v>
                </c:pt>
                <c:pt idx="1001">
                  <c:v>0.188</c:v>
                </c:pt>
                <c:pt idx="1002">
                  <c:v>0.188</c:v>
                </c:pt>
                <c:pt idx="1003">
                  <c:v>0.188</c:v>
                </c:pt>
                <c:pt idx="1004">
                  <c:v>0.188</c:v>
                </c:pt>
                <c:pt idx="1005">
                  <c:v>0.188</c:v>
                </c:pt>
                <c:pt idx="1006">
                  <c:v>0.188</c:v>
                </c:pt>
                <c:pt idx="1007">
                  <c:v>0.188</c:v>
                </c:pt>
                <c:pt idx="1008">
                  <c:v>0.188</c:v>
                </c:pt>
                <c:pt idx="1009">
                  <c:v>0.188</c:v>
                </c:pt>
                <c:pt idx="1010">
                  <c:v>0.188</c:v>
                </c:pt>
                <c:pt idx="1011">
                  <c:v>0.188</c:v>
                </c:pt>
                <c:pt idx="1012">
                  <c:v>0.188</c:v>
                </c:pt>
                <c:pt idx="1013">
                  <c:v>0.188</c:v>
                </c:pt>
                <c:pt idx="1014">
                  <c:v>0.188</c:v>
                </c:pt>
                <c:pt idx="1015">
                  <c:v>0.188</c:v>
                </c:pt>
                <c:pt idx="1016">
                  <c:v>0.188</c:v>
                </c:pt>
                <c:pt idx="1017">
                  <c:v>0.188</c:v>
                </c:pt>
                <c:pt idx="1018">
                  <c:v>0.188</c:v>
                </c:pt>
                <c:pt idx="1019">
                  <c:v>0.187</c:v>
                </c:pt>
                <c:pt idx="1020">
                  <c:v>0.187</c:v>
                </c:pt>
                <c:pt idx="1021">
                  <c:v>0.187</c:v>
                </c:pt>
                <c:pt idx="1022">
                  <c:v>0.187</c:v>
                </c:pt>
                <c:pt idx="1023">
                  <c:v>0.187</c:v>
                </c:pt>
                <c:pt idx="1024">
                  <c:v>0.187</c:v>
                </c:pt>
                <c:pt idx="1025">
                  <c:v>0.187</c:v>
                </c:pt>
                <c:pt idx="1026">
                  <c:v>0.187</c:v>
                </c:pt>
                <c:pt idx="1027">
                  <c:v>0.187</c:v>
                </c:pt>
                <c:pt idx="1028">
                  <c:v>0.187</c:v>
                </c:pt>
                <c:pt idx="1029">
                  <c:v>0.187</c:v>
                </c:pt>
                <c:pt idx="1030">
                  <c:v>0.187</c:v>
                </c:pt>
                <c:pt idx="1031">
                  <c:v>0.187</c:v>
                </c:pt>
                <c:pt idx="1032">
                  <c:v>0.187</c:v>
                </c:pt>
                <c:pt idx="1033">
                  <c:v>0.187</c:v>
                </c:pt>
                <c:pt idx="1034">
                  <c:v>0.187</c:v>
                </c:pt>
                <c:pt idx="1035">
                  <c:v>0.187</c:v>
                </c:pt>
                <c:pt idx="1036">
                  <c:v>0.187</c:v>
                </c:pt>
                <c:pt idx="1037">
                  <c:v>0.187</c:v>
                </c:pt>
                <c:pt idx="1038">
                  <c:v>0.187</c:v>
                </c:pt>
                <c:pt idx="1039">
                  <c:v>0.187</c:v>
                </c:pt>
                <c:pt idx="1040">
                  <c:v>0.187</c:v>
                </c:pt>
                <c:pt idx="1041">
                  <c:v>0.186</c:v>
                </c:pt>
                <c:pt idx="1042">
                  <c:v>0.186</c:v>
                </c:pt>
                <c:pt idx="1043">
                  <c:v>0.186</c:v>
                </c:pt>
                <c:pt idx="1044">
                  <c:v>0.186</c:v>
                </c:pt>
                <c:pt idx="1045">
                  <c:v>0.186</c:v>
                </c:pt>
                <c:pt idx="1046">
                  <c:v>0.186</c:v>
                </c:pt>
                <c:pt idx="1047">
                  <c:v>0.186</c:v>
                </c:pt>
                <c:pt idx="1048">
                  <c:v>0.186</c:v>
                </c:pt>
                <c:pt idx="1049">
                  <c:v>0.186</c:v>
                </c:pt>
                <c:pt idx="1050">
                  <c:v>0.186</c:v>
                </c:pt>
                <c:pt idx="1051">
                  <c:v>0.186</c:v>
                </c:pt>
                <c:pt idx="1052">
                  <c:v>0.186</c:v>
                </c:pt>
                <c:pt idx="1053">
                  <c:v>0.186</c:v>
                </c:pt>
                <c:pt idx="1054">
                  <c:v>0.186</c:v>
                </c:pt>
                <c:pt idx="1055">
                  <c:v>0.186</c:v>
                </c:pt>
                <c:pt idx="1056">
                  <c:v>0.186</c:v>
                </c:pt>
                <c:pt idx="1057">
                  <c:v>0.186</c:v>
                </c:pt>
                <c:pt idx="1058">
                  <c:v>0.186</c:v>
                </c:pt>
                <c:pt idx="1059">
                  <c:v>0.186</c:v>
                </c:pt>
                <c:pt idx="1060">
                  <c:v>0.186</c:v>
                </c:pt>
                <c:pt idx="1061">
                  <c:v>0.186</c:v>
                </c:pt>
                <c:pt idx="1062">
                  <c:v>0.186</c:v>
                </c:pt>
                <c:pt idx="1063">
                  <c:v>0.186</c:v>
                </c:pt>
                <c:pt idx="1064">
                  <c:v>0.186</c:v>
                </c:pt>
                <c:pt idx="1065">
                  <c:v>0.186</c:v>
                </c:pt>
                <c:pt idx="1066">
                  <c:v>0.186</c:v>
                </c:pt>
                <c:pt idx="1067">
                  <c:v>0.186</c:v>
                </c:pt>
                <c:pt idx="1068">
                  <c:v>0.186</c:v>
                </c:pt>
                <c:pt idx="1069">
                  <c:v>0.186</c:v>
                </c:pt>
                <c:pt idx="1070">
                  <c:v>0.186</c:v>
                </c:pt>
                <c:pt idx="1071">
                  <c:v>0.186</c:v>
                </c:pt>
                <c:pt idx="1072">
                  <c:v>0.185</c:v>
                </c:pt>
                <c:pt idx="1073">
                  <c:v>0.185</c:v>
                </c:pt>
                <c:pt idx="1074">
                  <c:v>0.185</c:v>
                </c:pt>
                <c:pt idx="1075">
                  <c:v>0.185</c:v>
                </c:pt>
                <c:pt idx="1076">
                  <c:v>0.185</c:v>
                </c:pt>
                <c:pt idx="1077">
                  <c:v>0.185</c:v>
                </c:pt>
                <c:pt idx="1078">
                  <c:v>0.185</c:v>
                </c:pt>
                <c:pt idx="1079">
                  <c:v>0.185</c:v>
                </c:pt>
                <c:pt idx="1080">
                  <c:v>0.185</c:v>
                </c:pt>
                <c:pt idx="1081">
                  <c:v>0.185</c:v>
                </c:pt>
                <c:pt idx="1082">
                  <c:v>0.185</c:v>
                </c:pt>
                <c:pt idx="1083">
                  <c:v>0.185</c:v>
                </c:pt>
                <c:pt idx="1084">
                  <c:v>0.185</c:v>
                </c:pt>
                <c:pt idx="1085">
                  <c:v>0.185</c:v>
                </c:pt>
                <c:pt idx="1086">
                  <c:v>0.185</c:v>
                </c:pt>
                <c:pt idx="1087">
                  <c:v>0.185</c:v>
                </c:pt>
                <c:pt idx="1088">
                  <c:v>0.185</c:v>
                </c:pt>
                <c:pt idx="1089">
                  <c:v>0.185</c:v>
                </c:pt>
                <c:pt idx="1090">
                  <c:v>0.185</c:v>
                </c:pt>
                <c:pt idx="1091">
                  <c:v>0.185</c:v>
                </c:pt>
                <c:pt idx="1092">
                  <c:v>0.185</c:v>
                </c:pt>
                <c:pt idx="1093">
                  <c:v>0.185</c:v>
                </c:pt>
                <c:pt idx="1094">
                  <c:v>0.184</c:v>
                </c:pt>
                <c:pt idx="1095">
                  <c:v>0.184</c:v>
                </c:pt>
                <c:pt idx="1096">
                  <c:v>0.184</c:v>
                </c:pt>
                <c:pt idx="1097">
                  <c:v>0.184</c:v>
                </c:pt>
                <c:pt idx="1098">
                  <c:v>0.184</c:v>
                </c:pt>
                <c:pt idx="1099">
                  <c:v>0.184</c:v>
                </c:pt>
                <c:pt idx="1100">
                  <c:v>0.184</c:v>
                </c:pt>
                <c:pt idx="1101">
                  <c:v>0.184</c:v>
                </c:pt>
                <c:pt idx="1102">
                  <c:v>0.184</c:v>
                </c:pt>
                <c:pt idx="1103">
                  <c:v>0.184</c:v>
                </c:pt>
                <c:pt idx="1104">
                  <c:v>0.184</c:v>
                </c:pt>
                <c:pt idx="1105">
                  <c:v>0.184</c:v>
                </c:pt>
                <c:pt idx="1106">
                  <c:v>0.184</c:v>
                </c:pt>
                <c:pt idx="1107">
                  <c:v>0.184</c:v>
                </c:pt>
                <c:pt idx="1108">
                  <c:v>0.184</c:v>
                </c:pt>
                <c:pt idx="1109">
                  <c:v>0.184</c:v>
                </c:pt>
                <c:pt idx="1110">
                  <c:v>0.184</c:v>
                </c:pt>
                <c:pt idx="1111">
                  <c:v>0.184</c:v>
                </c:pt>
                <c:pt idx="1112">
                  <c:v>0.184</c:v>
                </c:pt>
                <c:pt idx="1113">
                  <c:v>0.184</c:v>
                </c:pt>
                <c:pt idx="1114">
                  <c:v>0.184</c:v>
                </c:pt>
                <c:pt idx="1115">
                  <c:v>0.184</c:v>
                </c:pt>
                <c:pt idx="1116">
                  <c:v>0.184</c:v>
                </c:pt>
                <c:pt idx="1117">
                  <c:v>0.184</c:v>
                </c:pt>
                <c:pt idx="1118">
                  <c:v>0.184</c:v>
                </c:pt>
                <c:pt idx="1119">
                  <c:v>0.183</c:v>
                </c:pt>
                <c:pt idx="1120">
                  <c:v>0.183</c:v>
                </c:pt>
                <c:pt idx="1121">
                  <c:v>0.183</c:v>
                </c:pt>
                <c:pt idx="1122">
                  <c:v>0.183</c:v>
                </c:pt>
                <c:pt idx="1123">
                  <c:v>0.183</c:v>
                </c:pt>
                <c:pt idx="1124">
                  <c:v>0.183</c:v>
                </c:pt>
                <c:pt idx="1125">
                  <c:v>0.183</c:v>
                </c:pt>
                <c:pt idx="1126">
                  <c:v>0.183</c:v>
                </c:pt>
                <c:pt idx="1127">
                  <c:v>0.183</c:v>
                </c:pt>
                <c:pt idx="1128">
                  <c:v>0.183</c:v>
                </c:pt>
                <c:pt idx="1129">
                  <c:v>0.183</c:v>
                </c:pt>
                <c:pt idx="1130">
                  <c:v>0.183</c:v>
                </c:pt>
                <c:pt idx="1131">
                  <c:v>0.183</c:v>
                </c:pt>
                <c:pt idx="1132">
                  <c:v>0.182</c:v>
                </c:pt>
                <c:pt idx="1133">
                  <c:v>0.182</c:v>
                </c:pt>
                <c:pt idx="1134">
                  <c:v>0.182</c:v>
                </c:pt>
                <c:pt idx="1135">
                  <c:v>0.182</c:v>
                </c:pt>
                <c:pt idx="1136">
                  <c:v>0.182</c:v>
                </c:pt>
                <c:pt idx="1137">
                  <c:v>0.182</c:v>
                </c:pt>
                <c:pt idx="1138">
                  <c:v>0.182</c:v>
                </c:pt>
                <c:pt idx="1139">
                  <c:v>0.182</c:v>
                </c:pt>
                <c:pt idx="1140">
                  <c:v>0.182</c:v>
                </c:pt>
                <c:pt idx="1141">
                  <c:v>0.182</c:v>
                </c:pt>
                <c:pt idx="1142">
                  <c:v>0.182</c:v>
                </c:pt>
                <c:pt idx="1143">
                  <c:v>0.182</c:v>
                </c:pt>
                <c:pt idx="1144">
                  <c:v>0.182</c:v>
                </c:pt>
                <c:pt idx="1145">
                  <c:v>0.182</c:v>
                </c:pt>
                <c:pt idx="1146">
                  <c:v>0.182</c:v>
                </c:pt>
                <c:pt idx="1147">
                  <c:v>0.182</c:v>
                </c:pt>
                <c:pt idx="1148">
                  <c:v>0.182</c:v>
                </c:pt>
                <c:pt idx="1149">
                  <c:v>0.182</c:v>
                </c:pt>
                <c:pt idx="1150">
                  <c:v>0.182</c:v>
                </c:pt>
                <c:pt idx="1151">
                  <c:v>0.182</c:v>
                </c:pt>
                <c:pt idx="1152">
                  <c:v>0.182</c:v>
                </c:pt>
                <c:pt idx="1153">
                  <c:v>0.182</c:v>
                </c:pt>
                <c:pt idx="1154">
                  <c:v>0.182</c:v>
                </c:pt>
                <c:pt idx="1155">
                  <c:v>0.182</c:v>
                </c:pt>
                <c:pt idx="1156">
                  <c:v>0.18099999999999999</c:v>
                </c:pt>
                <c:pt idx="1157">
                  <c:v>0.18099999999999999</c:v>
                </c:pt>
                <c:pt idx="1158">
                  <c:v>0.18099999999999999</c:v>
                </c:pt>
                <c:pt idx="1159">
                  <c:v>0.18099999999999999</c:v>
                </c:pt>
                <c:pt idx="1160">
                  <c:v>0.18099999999999999</c:v>
                </c:pt>
                <c:pt idx="1161">
                  <c:v>0.18099999999999999</c:v>
                </c:pt>
                <c:pt idx="1162">
                  <c:v>0.18099999999999999</c:v>
                </c:pt>
                <c:pt idx="1163">
                  <c:v>0.18099999999999999</c:v>
                </c:pt>
                <c:pt idx="1164">
                  <c:v>0.18099999999999999</c:v>
                </c:pt>
                <c:pt idx="1165">
                  <c:v>0.18099999999999999</c:v>
                </c:pt>
                <c:pt idx="1166">
                  <c:v>0.18099999999999999</c:v>
                </c:pt>
                <c:pt idx="1167">
                  <c:v>0.18099999999999999</c:v>
                </c:pt>
                <c:pt idx="1168">
                  <c:v>0.18099999999999999</c:v>
                </c:pt>
                <c:pt idx="1169">
                  <c:v>0.18099999999999999</c:v>
                </c:pt>
                <c:pt idx="1170">
                  <c:v>0.18099999999999999</c:v>
                </c:pt>
                <c:pt idx="1171">
                  <c:v>0.18099999999999999</c:v>
                </c:pt>
                <c:pt idx="1172">
                  <c:v>0.18099999999999999</c:v>
                </c:pt>
                <c:pt idx="1173">
                  <c:v>0.18</c:v>
                </c:pt>
                <c:pt idx="1174">
                  <c:v>0.18</c:v>
                </c:pt>
                <c:pt idx="1175">
                  <c:v>0.18</c:v>
                </c:pt>
                <c:pt idx="1176">
                  <c:v>0.18</c:v>
                </c:pt>
                <c:pt idx="1177">
                  <c:v>0.18</c:v>
                </c:pt>
                <c:pt idx="1178">
                  <c:v>0.18</c:v>
                </c:pt>
                <c:pt idx="1179">
                  <c:v>0.18</c:v>
                </c:pt>
                <c:pt idx="1180">
                  <c:v>0.18</c:v>
                </c:pt>
                <c:pt idx="1181">
                  <c:v>0.18</c:v>
                </c:pt>
                <c:pt idx="1182">
                  <c:v>0.18</c:v>
                </c:pt>
                <c:pt idx="1183">
                  <c:v>0.18</c:v>
                </c:pt>
                <c:pt idx="1184">
                  <c:v>0.18</c:v>
                </c:pt>
                <c:pt idx="1185">
                  <c:v>0.18</c:v>
                </c:pt>
                <c:pt idx="1186">
                  <c:v>0.18</c:v>
                </c:pt>
                <c:pt idx="1187">
                  <c:v>0.18</c:v>
                </c:pt>
                <c:pt idx="1188">
                  <c:v>0.18</c:v>
                </c:pt>
                <c:pt idx="1189">
                  <c:v>0.18</c:v>
                </c:pt>
                <c:pt idx="1190">
                  <c:v>0.18</c:v>
                </c:pt>
                <c:pt idx="1191">
                  <c:v>0.18</c:v>
                </c:pt>
                <c:pt idx="1192">
                  <c:v>0.18</c:v>
                </c:pt>
                <c:pt idx="1193">
                  <c:v>0.18</c:v>
                </c:pt>
                <c:pt idx="1194">
                  <c:v>0.18</c:v>
                </c:pt>
                <c:pt idx="1195">
                  <c:v>0.17899999999999999</c:v>
                </c:pt>
                <c:pt idx="1196">
                  <c:v>0.17899999999999999</c:v>
                </c:pt>
                <c:pt idx="1197">
                  <c:v>0.17899999999999999</c:v>
                </c:pt>
                <c:pt idx="1198">
                  <c:v>0.17899999999999999</c:v>
                </c:pt>
                <c:pt idx="1199">
                  <c:v>0.17899999999999999</c:v>
                </c:pt>
                <c:pt idx="1200">
                  <c:v>0.17899999999999999</c:v>
                </c:pt>
                <c:pt idx="1201">
                  <c:v>0.17899999999999999</c:v>
                </c:pt>
                <c:pt idx="1202">
                  <c:v>0.17899999999999999</c:v>
                </c:pt>
                <c:pt idx="1203">
                  <c:v>0.17899999999999999</c:v>
                </c:pt>
                <c:pt idx="1204">
                  <c:v>0.17899999999999999</c:v>
                </c:pt>
                <c:pt idx="1205">
                  <c:v>0.17899999999999999</c:v>
                </c:pt>
                <c:pt idx="1206">
                  <c:v>0.17899999999999999</c:v>
                </c:pt>
                <c:pt idx="1207">
                  <c:v>0.17899999999999999</c:v>
                </c:pt>
                <c:pt idx="1208">
                  <c:v>0.17899999999999999</c:v>
                </c:pt>
                <c:pt idx="1209">
                  <c:v>0.17899999999999999</c:v>
                </c:pt>
                <c:pt idx="1210">
                  <c:v>0.17899999999999999</c:v>
                </c:pt>
                <c:pt idx="1211">
                  <c:v>0.17899999999999999</c:v>
                </c:pt>
                <c:pt idx="1212">
                  <c:v>0.17899999999999999</c:v>
                </c:pt>
                <c:pt idx="1213">
                  <c:v>0.17899999999999999</c:v>
                </c:pt>
                <c:pt idx="1214">
                  <c:v>0.17899999999999999</c:v>
                </c:pt>
                <c:pt idx="1215">
                  <c:v>0.17899999999999999</c:v>
                </c:pt>
                <c:pt idx="1216">
                  <c:v>0.17899999999999999</c:v>
                </c:pt>
                <c:pt idx="1217">
                  <c:v>0.17799999999999999</c:v>
                </c:pt>
                <c:pt idx="1218">
                  <c:v>0.17799999999999999</c:v>
                </c:pt>
                <c:pt idx="1219">
                  <c:v>0.17799999999999999</c:v>
                </c:pt>
                <c:pt idx="1220">
                  <c:v>0.17799999999999999</c:v>
                </c:pt>
                <c:pt idx="1221">
                  <c:v>0.17799999999999999</c:v>
                </c:pt>
                <c:pt idx="1222">
                  <c:v>0.17799999999999999</c:v>
                </c:pt>
                <c:pt idx="1223">
                  <c:v>0.17799999999999999</c:v>
                </c:pt>
                <c:pt idx="1224">
                  <c:v>0.17799999999999999</c:v>
                </c:pt>
                <c:pt idx="1225">
                  <c:v>0.17799999999999999</c:v>
                </c:pt>
                <c:pt idx="1226">
                  <c:v>0.17799999999999999</c:v>
                </c:pt>
                <c:pt idx="1227">
                  <c:v>0.17799999999999999</c:v>
                </c:pt>
                <c:pt idx="1228">
                  <c:v>0.17799999999999999</c:v>
                </c:pt>
                <c:pt idx="1229">
                  <c:v>0.17799999999999999</c:v>
                </c:pt>
                <c:pt idx="1230">
                  <c:v>0.17799999999999999</c:v>
                </c:pt>
                <c:pt idx="1231">
                  <c:v>0.17699999999999999</c:v>
                </c:pt>
                <c:pt idx="1232">
                  <c:v>0.17699999999999999</c:v>
                </c:pt>
                <c:pt idx="1233">
                  <c:v>0.17699999999999999</c:v>
                </c:pt>
                <c:pt idx="1234">
                  <c:v>0.17699999999999999</c:v>
                </c:pt>
                <c:pt idx="1235">
                  <c:v>0.17699999999999999</c:v>
                </c:pt>
                <c:pt idx="1236">
                  <c:v>0.17699999999999999</c:v>
                </c:pt>
                <c:pt idx="1237">
                  <c:v>0.17699999999999999</c:v>
                </c:pt>
                <c:pt idx="1238">
                  <c:v>0.17699999999999999</c:v>
                </c:pt>
                <c:pt idx="1239">
                  <c:v>0.17699999999999999</c:v>
                </c:pt>
                <c:pt idx="1240">
                  <c:v>0.17699999999999999</c:v>
                </c:pt>
                <c:pt idx="1241">
                  <c:v>0.17699999999999999</c:v>
                </c:pt>
                <c:pt idx="1242">
                  <c:v>0.17699999999999999</c:v>
                </c:pt>
                <c:pt idx="1243">
                  <c:v>0.17699999999999999</c:v>
                </c:pt>
                <c:pt idx="1244">
                  <c:v>0.17699999999999999</c:v>
                </c:pt>
                <c:pt idx="1245">
                  <c:v>0.17699999999999999</c:v>
                </c:pt>
                <c:pt idx="1246">
                  <c:v>0.17699999999999999</c:v>
                </c:pt>
                <c:pt idx="1247">
                  <c:v>0.17699999999999999</c:v>
                </c:pt>
                <c:pt idx="1248">
                  <c:v>0.17699999999999999</c:v>
                </c:pt>
                <c:pt idx="1249">
                  <c:v>0.17699999999999999</c:v>
                </c:pt>
                <c:pt idx="1250">
                  <c:v>0.17599999999999999</c:v>
                </c:pt>
                <c:pt idx="1251">
                  <c:v>0.17599999999999999</c:v>
                </c:pt>
                <c:pt idx="1252">
                  <c:v>0.17599999999999999</c:v>
                </c:pt>
                <c:pt idx="1253">
                  <c:v>0.17599999999999999</c:v>
                </c:pt>
                <c:pt idx="1254">
                  <c:v>0.17599999999999999</c:v>
                </c:pt>
                <c:pt idx="1255">
                  <c:v>0.17599999999999999</c:v>
                </c:pt>
                <c:pt idx="1256">
                  <c:v>0.17599999999999999</c:v>
                </c:pt>
                <c:pt idx="1257">
                  <c:v>0.17599999999999999</c:v>
                </c:pt>
                <c:pt idx="1258">
                  <c:v>0.17599999999999999</c:v>
                </c:pt>
                <c:pt idx="1259">
                  <c:v>0.17599999999999999</c:v>
                </c:pt>
                <c:pt idx="1260">
                  <c:v>0.17599999999999999</c:v>
                </c:pt>
                <c:pt idx="1261">
                  <c:v>0.17599999999999999</c:v>
                </c:pt>
                <c:pt idx="1262">
                  <c:v>0.17599999999999999</c:v>
                </c:pt>
                <c:pt idx="1263">
                  <c:v>0.17599999999999999</c:v>
                </c:pt>
                <c:pt idx="1264">
                  <c:v>0.17599999999999999</c:v>
                </c:pt>
                <c:pt idx="1265">
                  <c:v>0.17599999999999999</c:v>
                </c:pt>
                <c:pt idx="1266">
                  <c:v>0.17599999999999999</c:v>
                </c:pt>
                <c:pt idx="1267">
                  <c:v>0.17599999999999999</c:v>
                </c:pt>
                <c:pt idx="1268">
                  <c:v>0.17599999999999999</c:v>
                </c:pt>
                <c:pt idx="1269">
                  <c:v>0.17599999999999999</c:v>
                </c:pt>
                <c:pt idx="1270">
                  <c:v>0.17599999999999999</c:v>
                </c:pt>
                <c:pt idx="1271">
                  <c:v>0.17599999999999999</c:v>
                </c:pt>
                <c:pt idx="1272">
                  <c:v>0.17499999999999999</c:v>
                </c:pt>
                <c:pt idx="1273">
                  <c:v>0.17499999999999999</c:v>
                </c:pt>
                <c:pt idx="1274">
                  <c:v>0.17499999999999999</c:v>
                </c:pt>
                <c:pt idx="1275">
                  <c:v>0.17499999999999999</c:v>
                </c:pt>
                <c:pt idx="1276">
                  <c:v>0.17499999999999999</c:v>
                </c:pt>
                <c:pt idx="1277">
                  <c:v>0.17499999999999999</c:v>
                </c:pt>
                <c:pt idx="1278">
                  <c:v>0.17499999999999999</c:v>
                </c:pt>
                <c:pt idx="1279">
                  <c:v>0.17499999999999999</c:v>
                </c:pt>
                <c:pt idx="1280">
                  <c:v>0.17499999999999999</c:v>
                </c:pt>
                <c:pt idx="1281">
                  <c:v>0.17499999999999999</c:v>
                </c:pt>
                <c:pt idx="1282">
                  <c:v>0.17499999999999999</c:v>
                </c:pt>
                <c:pt idx="1283">
                  <c:v>0.17499999999999999</c:v>
                </c:pt>
                <c:pt idx="1284">
                  <c:v>0.17499999999999999</c:v>
                </c:pt>
                <c:pt idx="1285">
                  <c:v>0.17499999999999999</c:v>
                </c:pt>
                <c:pt idx="1286">
                  <c:v>0.17499999999999999</c:v>
                </c:pt>
                <c:pt idx="1287">
                  <c:v>0.17499999999999999</c:v>
                </c:pt>
                <c:pt idx="1288">
                  <c:v>0.17499999999999999</c:v>
                </c:pt>
                <c:pt idx="1289">
                  <c:v>0.17499999999999999</c:v>
                </c:pt>
                <c:pt idx="1290">
                  <c:v>0.17499999999999999</c:v>
                </c:pt>
                <c:pt idx="1291">
                  <c:v>0.17499999999999999</c:v>
                </c:pt>
                <c:pt idx="1292">
                  <c:v>0.17499999999999999</c:v>
                </c:pt>
                <c:pt idx="1293">
                  <c:v>0.17399999999999999</c:v>
                </c:pt>
                <c:pt idx="1294">
                  <c:v>0.17399999999999999</c:v>
                </c:pt>
                <c:pt idx="1295">
                  <c:v>0.17399999999999999</c:v>
                </c:pt>
                <c:pt idx="1296">
                  <c:v>0.17399999999999999</c:v>
                </c:pt>
                <c:pt idx="1297">
                  <c:v>0.17399999999999999</c:v>
                </c:pt>
                <c:pt idx="1298">
                  <c:v>0.17399999999999999</c:v>
                </c:pt>
                <c:pt idx="1299">
                  <c:v>0.17399999999999999</c:v>
                </c:pt>
                <c:pt idx="1300">
                  <c:v>0.17399999999999999</c:v>
                </c:pt>
                <c:pt idx="1301">
                  <c:v>0.17399999999999999</c:v>
                </c:pt>
                <c:pt idx="1302">
                  <c:v>0.17399999999999999</c:v>
                </c:pt>
                <c:pt idx="1303">
                  <c:v>0.17399999999999999</c:v>
                </c:pt>
                <c:pt idx="1304">
                  <c:v>0.17399999999999999</c:v>
                </c:pt>
                <c:pt idx="1305">
                  <c:v>0.17399999999999999</c:v>
                </c:pt>
                <c:pt idx="1306">
                  <c:v>0.17399999999999999</c:v>
                </c:pt>
                <c:pt idx="1307">
                  <c:v>0.17399999999999999</c:v>
                </c:pt>
                <c:pt idx="1308">
                  <c:v>0.17399999999999999</c:v>
                </c:pt>
                <c:pt idx="1309">
                  <c:v>0.17299999999999999</c:v>
                </c:pt>
                <c:pt idx="1310">
                  <c:v>0.17299999999999999</c:v>
                </c:pt>
                <c:pt idx="1311">
                  <c:v>0.17299999999999999</c:v>
                </c:pt>
                <c:pt idx="1312">
                  <c:v>0.17299999999999999</c:v>
                </c:pt>
                <c:pt idx="1313">
                  <c:v>0.17299999999999999</c:v>
                </c:pt>
                <c:pt idx="1314">
                  <c:v>0.17299999999999999</c:v>
                </c:pt>
                <c:pt idx="1315">
                  <c:v>0.17299999999999999</c:v>
                </c:pt>
                <c:pt idx="1316">
                  <c:v>0.17299999999999999</c:v>
                </c:pt>
                <c:pt idx="1317">
                  <c:v>0.17299999999999999</c:v>
                </c:pt>
                <c:pt idx="1318">
                  <c:v>0.17299999999999999</c:v>
                </c:pt>
                <c:pt idx="1319">
                  <c:v>0.17299999999999999</c:v>
                </c:pt>
                <c:pt idx="1320">
                  <c:v>0.17299999999999999</c:v>
                </c:pt>
                <c:pt idx="1321">
                  <c:v>0.17299999999999999</c:v>
                </c:pt>
                <c:pt idx="1322">
                  <c:v>0.17299999999999999</c:v>
                </c:pt>
                <c:pt idx="1323">
                  <c:v>0.17299999999999999</c:v>
                </c:pt>
                <c:pt idx="1324">
                  <c:v>0.17299999999999999</c:v>
                </c:pt>
                <c:pt idx="1325">
                  <c:v>0.17299999999999999</c:v>
                </c:pt>
                <c:pt idx="1326">
                  <c:v>0.17299999999999999</c:v>
                </c:pt>
                <c:pt idx="1327">
                  <c:v>0.17199999999999999</c:v>
                </c:pt>
                <c:pt idx="1328">
                  <c:v>0.17199999999999999</c:v>
                </c:pt>
                <c:pt idx="1329">
                  <c:v>0.17199999999999999</c:v>
                </c:pt>
                <c:pt idx="1330">
                  <c:v>0.17199999999999999</c:v>
                </c:pt>
                <c:pt idx="1331">
                  <c:v>0.17199999999999999</c:v>
                </c:pt>
                <c:pt idx="1332">
                  <c:v>0.17199999999999999</c:v>
                </c:pt>
                <c:pt idx="1333">
                  <c:v>0.17199999999999999</c:v>
                </c:pt>
                <c:pt idx="1334">
                  <c:v>0.17199999999999999</c:v>
                </c:pt>
                <c:pt idx="1335">
                  <c:v>0.17199999999999999</c:v>
                </c:pt>
                <c:pt idx="1336">
                  <c:v>0.17199999999999999</c:v>
                </c:pt>
                <c:pt idx="1337">
                  <c:v>0.17100000000000001</c:v>
                </c:pt>
                <c:pt idx="1338">
                  <c:v>0.17100000000000001</c:v>
                </c:pt>
                <c:pt idx="1339">
                  <c:v>0.17100000000000001</c:v>
                </c:pt>
                <c:pt idx="1340">
                  <c:v>0.17100000000000001</c:v>
                </c:pt>
                <c:pt idx="1341">
                  <c:v>0.17100000000000001</c:v>
                </c:pt>
                <c:pt idx="1342">
                  <c:v>0.17100000000000001</c:v>
                </c:pt>
                <c:pt idx="1343">
                  <c:v>0.17100000000000001</c:v>
                </c:pt>
                <c:pt idx="1344">
                  <c:v>0.17100000000000001</c:v>
                </c:pt>
                <c:pt idx="1345">
                  <c:v>0.17100000000000001</c:v>
                </c:pt>
                <c:pt idx="1346">
                  <c:v>0.17100000000000001</c:v>
                </c:pt>
                <c:pt idx="1347">
                  <c:v>0.17100000000000001</c:v>
                </c:pt>
                <c:pt idx="1348">
                  <c:v>0.17100000000000001</c:v>
                </c:pt>
                <c:pt idx="1349">
                  <c:v>0.17100000000000001</c:v>
                </c:pt>
                <c:pt idx="1350">
                  <c:v>0.17100000000000001</c:v>
                </c:pt>
                <c:pt idx="1351">
                  <c:v>0.17100000000000001</c:v>
                </c:pt>
                <c:pt idx="1352">
                  <c:v>0.17100000000000001</c:v>
                </c:pt>
                <c:pt idx="1353">
                  <c:v>0.17100000000000001</c:v>
                </c:pt>
                <c:pt idx="1354">
                  <c:v>0.17100000000000001</c:v>
                </c:pt>
                <c:pt idx="1355">
                  <c:v>0.17100000000000001</c:v>
                </c:pt>
                <c:pt idx="1356">
                  <c:v>0.17</c:v>
                </c:pt>
                <c:pt idx="1357">
                  <c:v>0.17</c:v>
                </c:pt>
                <c:pt idx="1358">
                  <c:v>0.17</c:v>
                </c:pt>
                <c:pt idx="1359">
                  <c:v>0.17</c:v>
                </c:pt>
                <c:pt idx="1360">
                  <c:v>0.17</c:v>
                </c:pt>
                <c:pt idx="1361">
                  <c:v>0.17</c:v>
                </c:pt>
                <c:pt idx="1362">
                  <c:v>0.17</c:v>
                </c:pt>
                <c:pt idx="1363">
                  <c:v>0.17</c:v>
                </c:pt>
                <c:pt idx="1364">
                  <c:v>0.17</c:v>
                </c:pt>
                <c:pt idx="1365">
                  <c:v>0.17</c:v>
                </c:pt>
                <c:pt idx="1366">
                  <c:v>0.17</c:v>
                </c:pt>
                <c:pt idx="1367">
                  <c:v>0.17</c:v>
                </c:pt>
                <c:pt idx="1368">
                  <c:v>0.17</c:v>
                </c:pt>
                <c:pt idx="1369">
                  <c:v>0.17</c:v>
                </c:pt>
                <c:pt idx="1370">
                  <c:v>0.17</c:v>
                </c:pt>
                <c:pt idx="1371">
                  <c:v>0.17</c:v>
                </c:pt>
                <c:pt idx="1372">
                  <c:v>0.17</c:v>
                </c:pt>
                <c:pt idx="1373">
                  <c:v>0.17</c:v>
                </c:pt>
                <c:pt idx="1374">
                  <c:v>0.17</c:v>
                </c:pt>
                <c:pt idx="1375">
                  <c:v>0.17</c:v>
                </c:pt>
                <c:pt idx="1376">
                  <c:v>0.16900000000000001</c:v>
                </c:pt>
                <c:pt idx="1377">
                  <c:v>0.16900000000000001</c:v>
                </c:pt>
                <c:pt idx="1378">
                  <c:v>0.16900000000000001</c:v>
                </c:pt>
                <c:pt idx="1379">
                  <c:v>0.16900000000000001</c:v>
                </c:pt>
                <c:pt idx="1380">
                  <c:v>0.16900000000000001</c:v>
                </c:pt>
                <c:pt idx="1381">
                  <c:v>0.16900000000000001</c:v>
                </c:pt>
                <c:pt idx="1382">
                  <c:v>0.16900000000000001</c:v>
                </c:pt>
                <c:pt idx="1383">
                  <c:v>0.16900000000000001</c:v>
                </c:pt>
                <c:pt idx="1384">
                  <c:v>0.16900000000000001</c:v>
                </c:pt>
                <c:pt idx="1385">
                  <c:v>0.16900000000000001</c:v>
                </c:pt>
                <c:pt idx="1386">
                  <c:v>0.16900000000000001</c:v>
                </c:pt>
                <c:pt idx="1387">
                  <c:v>0.16900000000000001</c:v>
                </c:pt>
                <c:pt idx="1388">
                  <c:v>0.16900000000000001</c:v>
                </c:pt>
                <c:pt idx="1389">
                  <c:v>0.16900000000000001</c:v>
                </c:pt>
                <c:pt idx="1390">
                  <c:v>0.16900000000000001</c:v>
                </c:pt>
                <c:pt idx="1391">
                  <c:v>0.16900000000000001</c:v>
                </c:pt>
                <c:pt idx="1392">
                  <c:v>0.16900000000000001</c:v>
                </c:pt>
                <c:pt idx="1393">
                  <c:v>0.16900000000000001</c:v>
                </c:pt>
                <c:pt idx="1394">
                  <c:v>0.16800000000000001</c:v>
                </c:pt>
                <c:pt idx="1395">
                  <c:v>0.16800000000000001</c:v>
                </c:pt>
                <c:pt idx="1396">
                  <c:v>0.16800000000000001</c:v>
                </c:pt>
                <c:pt idx="1397">
                  <c:v>0.16800000000000001</c:v>
                </c:pt>
                <c:pt idx="1398">
                  <c:v>0.16800000000000001</c:v>
                </c:pt>
                <c:pt idx="1399">
                  <c:v>0.16800000000000001</c:v>
                </c:pt>
                <c:pt idx="1400">
                  <c:v>0.16800000000000001</c:v>
                </c:pt>
                <c:pt idx="1401">
                  <c:v>0.16800000000000001</c:v>
                </c:pt>
                <c:pt idx="1402">
                  <c:v>0.16800000000000001</c:v>
                </c:pt>
                <c:pt idx="1403">
                  <c:v>0.16800000000000001</c:v>
                </c:pt>
                <c:pt idx="1404">
                  <c:v>0.16800000000000001</c:v>
                </c:pt>
                <c:pt idx="1405">
                  <c:v>0.16800000000000001</c:v>
                </c:pt>
                <c:pt idx="1406">
                  <c:v>0.16800000000000001</c:v>
                </c:pt>
                <c:pt idx="1407">
                  <c:v>0.16800000000000001</c:v>
                </c:pt>
                <c:pt idx="1408">
                  <c:v>0.16800000000000001</c:v>
                </c:pt>
                <c:pt idx="1409">
                  <c:v>0.16800000000000001</c:v>
                </c:pt>
                <c:pt idx="1410">
                  <c:v>0.16700000000000001</c:v>
                </c:pt>
                <c:pt idx="1411">
                  <c:v>0.16700000000000001</c:v>
                </c:pt>
                <c:pt idx="1412">
                  <c:v>0.16700000000000001</c:v>
                </c:pt>
                <c:pt idx="1413">
                  <c:v>0.16700000000000001</c:v>
                </c:pt>
                <c:pt idx="1414">
                  <c:v>0.16700000000000001</c:v>
                </c:pt>
                <c:pt idx="1415">
                  <c:v>0.16700000000000001</c:v>
                </c:pt>
                <c:pt idx="1416">
                  <c:v>0.16700000000000001</c:v>
                </c:pt>
                <c:pt idx="1417">
                  <c:v>0.16700000000000001</c:v>
                </c:pt>
                <c:pt idx="1418">
                  <c:v>0.16700000000000001</c:v>
                </c:pt>
                <c:pt idx="1419">
                  <c:v>0.16700000000000001</c:v>
                </c:pt>
                <c:pt idx="1420">
                  <c:v>0.16700000000000001</c:v>
                </c:pt>
                <c:pt idx="1421">
                  <c:v>0.16700000000000001</c:v>
                </c:pt>
                <c:pt idx="1422">
                  <c:v>0.16700000000000001</c:v>
                </c:pt>
                <c:pt idx="1423">
                  <c:v>0.16700000000000001</c:v>
                </c:pt>
                <c:pt idx="1424">
                  <c:v>0.16700000000000001</c:v>
                </c:pt>
                <c:pt idx="1425">
                  <c:v>0.16600000000000001</c:v>
                </c:pt>
                <c:pt idx="1426">
                  <c:v>0.16600000000000001</c:v>
                </c:pt>
                <c:pt idx="1427">
                  <c:v>0.16600000000000001</c:v>
                </c:pt>
                <c:pt idx="1428">
                  <c:v>0.16600000000000001</c:v>
                </c:pt>
                <c:pt idx="1429">
                  <c:v>0.16600000000000001</c:v>
                </c:pt>
                <c:pt idx="1430">
                  <c:v>0.16600000000000001</c:v>
                </c:pt>
                <c:pt idx="1431">
                  <c:v>0.16600000000000001</c:v>
                </c:pt>
                <c:pt idx="1432">
                  <c:v>0.16500000000000001</c:v>
                </c:pt>
                <c:pt idx="1433">
                  <c:v>0.16500000000000001</c:v>
                </c:pt>
                <c:pt idx="1434">
                  <c:v>0.16500000000000001</c:v>
                </c:pt>
                <c:pt idx="1435">
                  <c:v>0.16500000000000001</c:v>
                </c:pt>
                <c:pt idx="1436">
                  <c:v>0.16500000000000001</c:v>
                </c:pt>
                <c:pt idx="1437">
                  <c:v>0.16500000000000001</c:v>
                </c:pt>
                <c:pt idx="1438">
                  <c:v>0.16500000000000001</c:v>
                </c:pt>
                <c:pt idx="1439">
                  <c:v>0.16500000000000001</c:v>
                </c:pt>
                <c:pt idx="1440">
                  <c:v>0.16500000000000001</c:v>
                </c:pt>
                <c:pt idx="1441">
                  <c:v>0.16500000000000001</c:v>
                </c:pt>
                <c:pt idx="1442">
                  <c:v>0.16500000000000001</c:v>
                </c:pt>
                <c:pt idx="1443">
                  <c:v>0.16500000000000001</c:v>
                </c:pt>
                <c:pt idx="1444">
                  <c:v>0.16400000000000001</c:v>
                </c:pt>
                <c:pt idx="1445">
                  <c:v>0.16400000000000001</c:v>
                </c:pt>
                <c:pt idx="1446">
                  <c:v>0.16400000000000001</c:v>
                </c:pt>
                <c:pt idx="1447">
                  <c:v>0.16400000000000001</c:v>
                </c:pt>
                <c:pt idx="1448">
                  <c:v>0.16400000000000001</c:v>
                </c:pt>
                <c:pt idx="1449">
                  <c:v>0.16400000000000001</c:v>
                </c:pt>
                <c:pt idx="1450">
                  <c:v>0.16400000000000001</c:v>
                </c:pt>
                <c:pt idx="1451">
                  <c:v>0.16400000000000001</c:v>
                </c:pt>
                <c:pt idx="1452">
                  <c:v>0.16400000000000001</c:v>
                </c:pt>
                <c:pt idx="1453">
                  <c:v>0.16400000000000001</c:v>
                </c:pt>
                <c:pt idx="1454">
                  <c:v>0.16400000000000001</c:v>
                </c:pt>
                <c:pt idx="1455">
                  <c:v>0.16400000000000001</c:v>
                </c:pt>
                <c:pt idx="1456">
                  <c:v>0.16400000000000001</c:v>
                </c:pt>
                <c:pt idx="1457">
                  <c:v>0.16400000000000001</c:v>
                </c:pt>
                <c:pt idx="1458">
                  <c:v>0.16400000000000001</c:v>
                </c:pt>
                <c:pt idx="1459">
                  <c:v>0.16400000000000001</c:v>
                </c:pt>
                <c:pt idx="1460">
                  <c:v>0.16400000000000001</c:v>
                </c:pt>
                <c:pt idx="1461">
                  <c:v>0.16400000000000001</c:v>
                </c:pt>
                <c:pt idx="1462">
                  <c:v>0.16300000000000001</c:v>
                </c:pt>
                <c:pt idx="1463">
                  <c:v>0.16300000000000001</c:v>
                </c:pt>
                <c:pt idx="1464">
                  <c:v>0.16300000000000001</c:v>
                </c:pt>
                <c:pt idx="1465">
                  <c:v>0.16300000000000001</c:v>
                </c:pt>
                <c:pt idx="1466">
                  <c:v>0.16300000000000001</c:v>
                </c:pt>
                <c:pt idx="1467">
                  <c:v>0.16300000000000001</c:v>
                </c:pt>
                <c:pt idx="1468">
                  <c:v>0.16300000000000001</c:v>
                </c:pt>
                <c:pt idx="1469">
                  <c:v>0.16300000000000001</c:v>
                </c:pt>
                <c:pt idx="1470">
                  <c:v>0.16300000000000001</c:v>
                </c:pt>
                <c:pt idx="1471">
                  <c:v>0.16300000000000001</c:v>
                </c:pt>
                <c:pt idx="1472">
                  <c:v>0.16300000000000001</c:v>
                </c:pt>
                <c:pt idx="1473">
                  <c:v>0.16200000000000001</c:v>
                </c:pt>
                <c:pt idx="1474">
                  <c:v>0.16200000000000001</c:v>
                </c:pt>
                <c:pt idx="1475">
                  <c:v>0.16200000000000001</c:v>
                </c:pt>
                <c:pt idx="1476">
                  <c:v>0.16200000000000001</c:v>
                </c:pt>
                <c:pt idx="1477">
                  <c:v>0.16200000000000001</c:v>
                </c:pt>
                <c:pt idx="1478">
                  <c:v>0.16200000000000001</c:v>
                </c:pt>
                <c:pt idx="1479">
                  <c:v>0.16200000000000001</c:v>
                </c:pt>
                <c:pt idx="1480">
                  <c:v>0.16200000000000001</c:v>
                </c:pt>
                <c:pt idx="1481">
                  <c:v>0.16200000000000001</c:v>
                </c:pt>
                <c:pt idx="1482">
                  <c:v>0.16200000000000001</c:v>
                </c:pt>
                <c:pt idx="1483">
                  <c:v>0.16200000000000001</c:v>
                </c:pt>
                <c:pt idx="1484">
                  <c:v>0.16200000000000001</c:v>
                </c:pt>
                <c:pt idx="1485">
                  <c:v>0.16200000000000001</c:v>
                </c:pt>
                <c:pt idx="1486">
                  <c:v>0.16200000000000001</c:v>
                </c:pt>
                <c:pt idx="1487">
                  <c:v>0.161</c:v>
                </c:pt>
                <c:pt idx="1488">
                  <c:v>0.161</c:v>
                </c:pt>
                <c:pt idx="1489">
                  <c:v>0.161</c:v>
                </c:pt>
                <c:pt idx="1490">
                  <c:v>0.161</c:v>
                </c:pt>
                <c:pt idx="1491">
                  <c:v>0.161</c:v>
                </c:pt>
                <c:pt idx="1492">
                  <c:v>0.161</c:v>
                </c:pt>
                <c:pt idx="1493">
                  <c:v>0.161</c:v>
                </c:pt>
                <c:pt idx="1494">
                  <c:v>0.161</c:v>
                </c:pt>
                <c:pt idx="1495">
                  <c:v>0.161</c:v>
                </c:pt>
                <c:pt idx="1496">
                  <c:v>0.161</c:v>
                </c:pt>
                <c:pt idx="1497">
                  <c:v>0.161</c:v>
                </c:pt>
                <c:pt idx="1498">
                  <c:v>0.161</c:v>
                </c:pt>
                <c:pt idx="1499">
                  <c:v>0.161</c:v>
                </c:pt>
                <c:pt idx="1500">
                  <c:v>0.161</c:v>
                </c:pt>
                <c:pt idx="1501">
                  <c:v>0.161</c:v>
                </c:pt>
                <c:pt idx="1502">
                  <c:v>0.16</c:v>
                </c:pt>
                <c:pt idx="1503">
                  <c:v>0.16</c:v>
                </c:pt>
                <c:pt idx="1504">
                  <c:v>0.16</c:v>
                </c:pt>
                <c:pt idx="1505">
                  <c:v>0.16</c:v>
                </c:pt>
                <c:pt idx="1506">
                  <c:v>0.16</c:v>
                </c:pt>
                <c:pt idx="1507">
                  <c:v>0.16</c:v>
                </c:pt>
                <c:pt idx="1508">
                  <c:v>0.16</c:v>
                </c:pt>
                <c:pt idx="1509">
                  <c:v>0.16</c:v>
                </c:pt>
                <c:pt idx="1510">
                  <c:v>0.159</c:v>
                </c:pt>
                <c:pt idx="1511">
                  <c:v>0.159</c:v>
                </c:pt>
                <c:pt idx="1512">
                  <c:v>0.159</c:v>
                </c:pt>
                <c:pt idx="1513">
                  <c:v>0.159</c:v>
                </c:pt>
                <c:pt idx="1514">
                  <c:v>0.159</c:v>
                </c:pt>
                <c:pt idx="1515">
                  <c:v>0.159</c:v>
                </c:pt>
                <c:pt idx="1516">
                  <c:v>0.159</c:v>
                </c:pt>
                <c:pt idx="1517">
                  <c:v>0.159</c:v>
                </c:pt>
                <c:pt idx="1518">
                  <c:v>0.159</c:v>
                </c:pt>
                <c:pt idx="1519">
                  <c:v>0.159</c:v>
                </c:pt>
                <c:pt idx="1520">
                  <c:v>0.158</c:v>
                </c:pt>
                <c:pt idx="1521">
                  <c:v>0.158</c:v>
                </c:pt>
                <c:pt idx="1522">
                  <c:v>0.158</c:v>
                </c:pt>
                <c:pt idx="1523">
                  <c:v>0.158</c:v>
                </c:pt>
                <c:pt idx="1524">
                  <c:v>0.158</c:v>
                </c:pt>
                <c:pt idx="1525">
                  <c:v>0.158</c:v>
                </c:pt>
                <c:pt idx="1526">
                  <c:v>0.158</c:v>
                </c:pt>
                <c:pt idx="1527">
                  <c:v>0.158</c:v>
                </c:pt>
                <c:pt idx="1528">
                  <c:v>0.158</c:v>
                </c:pt>
                <c:pt idx="1529">
                  <c:v>0.158</c:v>
                </c:pt>
                <c:pt idx="1530">
                  <c:v>0.158</c:v>
                </c:pt>
                <c:pt idx="1531">
                  <c:v>0.158</c:v>
                </c:pt>
                <c:pt idx="1532">
                  <c:v>0.158</c:v>
                </c:pt>
                <c:pt idx="1533">
                  <c:v>0.158</c:v>
                </c:pt>
                <c:pt idx="1534">
                  <c:v>0.157</c:v>
                </c:pt>
                <c:pt idx="1535">
                  <c:v>0.157</c:v>
                </c:pt>
                <c:pt idx="1536">
                  <c:v>0.157</c:v>
                </c:pt>
                <c:pt idx="1537">
                  <c:v>0.157</c:v>
                </c:pt>
                <c:pt idx="1538">
                  <c:v>0.157</c:v>
                </c:pt>
                <c:pt idx="1539">
                  <c:v>0.157</c:v>
                </c:pt>
                <c:pt idx="1540">
                  <c:v>0.157</c:v>
                </c:pt>
                <c:pt idx="1541">
                  <c:v>0.157</c:v>
                </c:pt>
                <c:pt idx="1542">
                  <c:v>0.157</c:v>
                </c:pt>
                <c:pt idx="1543">
                  <c:v>0.157</c:v>
                </c:pt>
                <c:pt idx="1544">
                  <c:v>0.157</c:v>
                </c:pt>
                <c:pt idx="1545">
                  <c:v>0.157</c:v>
                </c:pt>
                <c:pt idx="1546">
                  <c:v>0.156</c:v>
                </c:pt>
                <c:pt idx="1547">
                  <c:v>0.156</c:v>
                </c:pt>
                <c:pt idx="1548">
                  <c:v>0.156</c:v>
                </c:pt>
                <c:pt idx="1549">
                  <c:v>0.156</c:v>
                </c:pt>
                <c:pt idx="1550">
                  <c:v>0.156</c:v>
                </c:pt>
                <c:pt idx="1551">
                  <c:v>0.156</c:v>
                </c:pt>
                <c:pt idx="1552">
                  <c:v>0.156</c:v>
                </c:pt>
                <c:pt idx="1553">
                  <c:v>0.156</c:v>
                </c:pt>
                <c:pt idx="1554">
                  <c:v>0.156</c:v>
                </c:pt>
                <c:pt idx="1555">
                  <c:v>0.155</c:v>
                </c:pt>
                <c:pt idx="1556">
                  <c:v>0.155</c:v>
                </c:pt>
                <c:pt idx="1557">
                  <c:v>0.155</c:v>
                </c:pt>
                <c:pt idx="1558">
                  <c:v>0.155</c:v>
                </c:pt>
                <c:pt idx="1559">
                  <c:v>0.154</c:v>
                </c:pt>
                <c:pt idx="1560">
                  <c:v>0.154</c:v>
                </c:pt>
                <c:pt idx="1561">
                  <c:v>0.154</c:v>
                </c:pt>
                <c:pt idx="1562">
                  <c:v>0.154</c:v>
                </c:pt>
                <c:pt idx="1563">
                  <c:v>0.154</c:v>
                </c:pt>
                <c:pt idx="1564">
                  <c:v>0.154</c:v>
                </c:pt>
                <c:pt idx="1565">
                  <c:v>0.154</c:v>
                </c:pt>
                <c:pt idx="1566">
                  <c:v>0.154</c:v>
                </c:pt>
                <c:pt idx="1567">
                  <c:v>0.154</c:v>
                </c:pt>
                <c:pt idx="1568">
                  <c:v>0.153</c:v>
                </c:pt>
                <c:pt idx="1569">
                  <c:v>0.153</c:v>
                </c:pt>
                <c:pt idx="1570">
                  <c:v>0.153</c:v>
                </c:pt>
                <c:pt idx="1571">
                  <c:v>0.153</c:v>
                </c:pt>
                <c:pt idx="1572">
                  <c:v>0.153</c:v>
                </c:pt>
                <c:pt idx="1573">
                  <c:v>0.153</c:v>
                </c:pt>
                <c:pt idx="1574">
                  <c:v>0.153</c:v>
                </c:pt>
                <c:pt idx="1575">
                  <c:v>0.153</c:v>
                </c:pt>
                <c:pt idx="1576">
                  <c:v>0.152</c:v>
                </c:pt>
                <c:pt idx="1577">
                  <c:v>0.152</c:v>
                </c:pt>
                <c:pt idx="1578">
                  <c:v>0.152</c:v>
                </c:pt>
                <c:pt idx="1579">
                  <c:v>0.152</c:v>
                </c:pt>
                <c:pt idx="1580">
                  <c:v>0.152</c:v>
                </c:pt>
                <c:pt idx="1581">
                  <c:v>0.152</c:v>
                </c:pt>
                <c:pt idx="1582">
                  <c:v>0.152</c:v>
                </c:pt>
                <c:pt idx="1583">
                  <c:v>0.152</c:v>
                </c:pt>
                <c:pt idx="1584">
                  <c:v>0.152</c:v>
                </c:pt>
                <c:pt idx="1585">
                  <c:v>0.152</c:v>
                </c:pt>
                <c:pt idx="1586">
                  <c:v>0.152</c:v>
                </c:pt>
                <c:pt idx="1587">
                  <c:v>0.152</c:v>
                </c:pt>
                <c:pt idx="1588">
                  <c:v>0.152</c:v>
                </c:pt>
                <c:pt idx="1589">
                  <c:v>0.151</c:v>
                </c:pt>
                <c:pt idx="1590">
                  <c:v>0.151</c:v>
                </c:pt>
                <c:pt idx="1591">
                  <c:v>0.151</c:v>
                </c:pt>
                <c:pt idx="1592">
                  <c:v>0.151</c:v>
                </c:pt>
                <c:pt idx="1593">
                  <c:v>0.151</c:v>
                </c:pt>
                <c:pt idx="1594">
                  <c:v>0.151</c:v>
                </c:pt>
                <c:pt idx="1595">
                  <c:v>0.151</c:v>
                </c:pt>
                <c:pt idx="1596">
                  <c:v>0.151</c:v>
                </c:pt>
                <c:pt idx="1597">
                  <c:v>0.15</c:v>
                </c:pt>
                <c:pt idx="1598">
                  <c:v>0.15</c:v>
                </c:pt>
                <c:pt idx="1599">
                  <c:v>0.15</c:v>
                </c:pt>
                <c:pt idx="1600">
                  <c:v>0.15</c:v>
                </c:pt>
                <c:pt idx="1601">
                  <c:v>0.15</c:v>
                </c:pt>
                <c:pt idx="1602">
                  <c:v>0.15</c:v>
                </c:pt>
                <c:pt idx="1603">
                  <c:v>0.15</c:v>
                </c:pt>
                <c:pt idx="1604">
                  <c:v>0.15</c:v>
                </c:pt>
                <c:pt idx="1605">
                  <c:v>0.15</c:v>
                </c:pt>
                <c:pt idx="1606">
                  <c:v>0.15</c:v>
                </c:pt>
                <c:pt idx="1607">
                  <c:v>0.15</c:v>
                </c:pt>
                <c:pt idx="1608">
                  <c:v>0.14899999999999999</c:v>
                </c:pt>
                <c:pt idx="1609">
                  <c:v>0.14899999999999999</c:v>
                </c:pt>
                <c:pt idx="1610">
                  <c:v>0.14899999999999999</c:v>
                </c:pt>
                <c:pt idx="1611">
                  <c:v>0.14899999999999999</c:v>
                </c:pt>
                <c:pt idx="1612">
                  <c:v>0.14899999999999999</c:v>
                </c:pt>
                <c:pt idx="1613">
                  <c:v>0.14899999999999999</c:v>
                </c:pt>
                <c:pt idx="1614">
                  <c:v>0.14899999999999999</c:v>
                </c:pt>
                <c:pt idx="1615">
                  <c:v>0.14799999999999999</c:v>
                </c:pt>
                <c:pt idx="1616">
                  <c:v>0.14799999999999999</c:v>
                </c:pt>
                <c:pt idx="1617">
                  <c:v>0.14799999999999999</c:v>
                </c:pt>
                <c:pt idx="1618">
                  <c:v>0.14799999999999999</c:v>
                </c:pt>
                <c:pt idx="1619">
                  <c:v>0.14799999999999999</c:v>
                </c:pt>
                <c:pt idx="1620">
                  <c:v>0.14799999999999999</c:v>
                </c:pt>
                <c:pt idx="1621">
                  <c:v>0.14699999999999999</c:v>
                </c:pt>
                <c:pt idx="1622">
                  <c:v>0.14699999999999999</c:v>
                </c:pt>
                <c:pt idx="1623">
                  <c:v>0.14699999999999999</c:v>
                </c:pt>
                <c:pt idx="1624">
                  <c:v>0.14699999999999999</c:v>
                </c:pt>
                <c:pt idx="1625">
                  <c:v>0.14699999999999999</c:v>
                </c:pt>
                <c:pt idx="1626">
                  <c:v>0.14699999999999999</c:v>
                </c:pt>
                <c:pt idx="1627">
                  <c:v>0.14599999999999999</c:v>
                </c:pt>
                <c:pt idx="1628">
                  <c:v>0.14599999999999999</c:v>
                </c:pt>
                <c:pt idx="1629">
                  <c:v>0.14599999999999999</c:v>
                </c:pt>
                <c:pt idx="1630">
                  <c:v>0.14599999999999999</c:v>
                </c:pt>
                <c:pt idx="1631">
                  <c:v>0.14499999999999999</c:v>
                </c:pt>
                <c:pt idx="1632">
                  <c:v>0.14499999999999999</c:v>
                </c:pt>
                <c:pt idx="1633">
                  <c:v>0.14499999999999999</c:v>
                </c:pt>
                <c:pt idx="1634">
                  <c:v>0.14499999999999999</c:v>
                </c:pt>
                <c:pt idx="1635">
                  <c:v>0.14499999999999999</c:v>
                </c:pt>
                <c:pt idx="1636">
                  <c:v>0.14499999999999999</c:v>
                </c:pt>
                <c:pt idx="1637">
                  <c:v>0.14499999999999999</c:v>
                </c:pt>
                <c:pt idx="1638">
                  <c:v>0.14499999999999999</c:v>
                </c:pt>
                <c:pt idx="1639">
                  <c:v>0.14499999999999999</c:v>
                </c:pt>
                <c:pt idx="1640">
                  <c:v>0.14499999999999999</c:v>
                </c:pt>
                <c:pt idx="1641">
                  <c:v>0.14399999999999999</c:v>
                </c:pt>
                <c:pt idx="1642">
                  <c:v>0.14399999999999999</c:v>
                </c:pt>
                <c:pt idx="1643">
                  <c:v>0.14399999999999999</c:v>
                </c:pt>
                <c:pt idx="1644">
                  <c:v>0.14399999999999999</c:v>
                </c:pt>
                <c:pt idx="1645">
                  <c:v>0.14299999999999999</c:v>
                </c:pt>
                <c:pt idx="1646">
                  <c:v>0.14299999999999999</c:v>
                </c:pt>
                <c:pt idx="1647">
                  <c:v>0.14299999999999999</c:v>
                </c:pt>
                <c:pt idx="1648">
                  <c:v>0.14299999999999999</c:v>
                </c:pt>
                <c:pt idx="1649">
                  <c:v>0.14299999999999999</c:v>
                </c:pt>
                <c:pt idx="1650">
                  <c:v>0.14299999999999999</c:v>
                </c:pt>
                <c:pt idx="1651">
                  <c:v>0.14199999999999999</c:v>
                </c:pt>
                <c:pt idx="1652">
                  <c:v>0.14199999999999999</c:v>
                </c:pt>
                <c:pt idx="1653">
                  <c:v>0.14199999999999999</c:v>
                </c:pt>
                <c:pt idx="1654">
                  <c:v>0.14199999999999999</c:v>
                </c:pt>
                <c:pt idx="1655">
                  <c:v>0.14199999999999999</c:v>
                </c:pt>
                <c:pt idx="1656">
                  <c:v>0.14199999999999999</c:v>
                </c:pt>
                <c:pt idx="1657">
                  <c:v>0.14099999999999999</c:v>
                </c:pt>
                <c:pt idx="1658">
                  <c:v>0.14099999999999999</c:v>
                </c:pt>
                <c:pt idx="1659">
                  <c:v>0.14099999999999999</c:v>
                </c:pt>
                <c:pt idx="1660">
                  <c:v>0.14099999999999999</c:v>
                </c:pt>
                <c:pt idx="1661">
                  <c:v>0.14000000000000001</c:v>
                </c:pt>
                <c:pt idx="1662">
                  <c:v>0.14000000000000001</c:v>
                </c:pt>
                <c:pt idx="1663">
                  <c:v>0.14000000000000001</c:v>
                </c:pt>
                <c:pt idx="1664">
                  <c:v>0.14000000000000001</c:v>
                </c:pt>
                <c:pt idx="1665">
                  <c:v>0.14000000000000001</c:v>
                </c:pt>
                <c:pt idx="1666">
                  <c:v>0.13900000000000001</c:v>
                </c:pt>
                <c:pt idx="1667">
                  <c:v>0.13900000000000001</c:v>
                </c:pt>
                <c:pt idx="1668">
                  <c:v>0.13900000000000001</c:v>
                </c:pt>
                <c:pt idx="1669">
                  <c:v>0.13900000000000001</c:v>
                </c:pt>
                <c:pt idx="1670">
                  <c:v>0.13900000000000001</c:v>
                </c:pt>
                <c:pt idx="1671">
                  <c:v>0.13900000000000001</c:v>
                </c:pt>
                <c:pt idx="1672">
                  <c:v>0.13900000000000001</c:v>
                </c:pt>
                <c:pt idx="1673">
                  <c:v>0.13900000000000001</c:v>
                </c:pt>
                <c:pt idx="1674">
                  <c:v>0.13900000000000001</c:v>
                </c:pt>
                <c:pt idx="1675">
                  <c:v>0.13800000000000001</c:v>
                </c:pt>
                <c:pt idx="1676">
                  <c:v>0.13800000000000001</c:v>
                </c:pt>
                <c:pt idx="1677">
                  <c:v>0.13800000000000001</c:v>
                </c:pt>
                <c:pt idx="1678">
                  <c:v>0.13800000000000001</c:v>
                </c:pt>
                <c:pt idx="1679">
                  <c:v>0.13800000000000001</c:v>
                </c:pt>
                <c:pt idx="1680">
                  <c:v>0.13700000000000001</c:v>
                </c:pt>
                <c:pt idx="1681">
                  <c:v>0.13700000000000001</c:v>
                </c:pt>
                <c:pt idx="1682">
                  <c:v>0.13700000000000001</c:v>
                </c:pt>
                <c:pt idx="1683">
                  <c:v>0.13700000000000001</c:v>
                </c:pt>
                <c:pt idx="1684">
                  <c:v>0.13700000000000001</c:v>
                </c:pt>
                <c:pt idx="1685">
                  <c:v>0.13700000000000001</c:v>
                </c:pt>
                <c:pt idx="1686">
                  <c:v>0.13700000000000001</c:v>
                </c:pt>
                <c:pt idx="1687">
                  <c:v>0.13700000000000001</c:v>
                </c:pt>
                <c:pt idx="1688">
                  <c:v>0.13600000000000001</c:v>
                </c:pt>
                <c:pt idx="1689">
                  <c:v>0.13600000000000001</c:v>
                </c:pt>
                <c:pt idx="1690">
                  <c:v>0.13600000000000001</c:v>
                </c:pt>
                <c:pt idx="1691">
                  <c:v>0.13600000000000001</c:v>
                </c:pt>
                <c:pt idx="1692">
                  <c:v>0.13500000000000001</c:v>
                </c:pt>
                <c:pt idx="1693">
                  <c:v>0.13500000000000001</c:v>
                </c:pt>
                <c:pt idx="1694">
                  <c:v>0.13500000000000001</c:v>
                </c:pt>
                <c:pt idx="1695">
                  <c:v>0.13500000000000001</c:v>
                </c:pt>
                <c:pt idx="1696">
                  <c:v>0.13500000000000001</c:v>
                </c:pt>
                <c:pt idx="1697">
                  <c:v>0.13500000000000001</c:v>
                </c:pt>
                <c:pt idx="1698">
                  <c:v>0.13400000000000001</c:v>
                </c:pt>
                <c:pt idx="1699">
                  <c:v>0.13400000000000001</c:v>
                </c:pt>
                <c:pt idx="1700">
                  <c:v>0.13400000000000001</c:v>
                </c:pt>
                <c:pt idx="1701">
                  <c:v>0.13400000000000001</c:v>
                </c:pt>
                <c:pt idx="1702">
                  <c:v>0.13400000000000001</c:v>
                </c:pt>
                <c:pt idx="1703">
                  <c:v>0.13400000000000001</c:v>
                </c:pt>
                <c:pt idx="1704">
                  <c:v>0.13300000000000001</c:v>
                </c:pt>
                <c:pt idx="1705">
                  <c:v>0.13300000000000001</c:v>
                </c:pt>
                <c:pt idx="1706">
                  <c:v>0.13300000000000001</c:v>
                </c:pt>
                <c:pt idx="1707">
                  <c:v>0.13300000000000001</c:v>
                </c:pt>
                <c:pt idx="1708">
                  <c:v>0.13300000000000001</c:v>
                </c:pt>
                <c:pt idx="1709">
                  <c:v>0.13300000000000001</c:v>
                </c:pt>
                <c:pt idx="1710">
                  <c:v>0.13300000000000001</c:v>
                </c:pt>
                <c:pt idx="1711">
                  <c:v>0.13300000000000001</c:v>
                </c:pt>
                <c:pt idx="1712">
                  <c:v>0.13300000000000001</c:v>
                </c:pt>
                <c:pt idx="1713">
                  <c:v>0.13200000000000001</c:v>
                </c:pt>
                <c:pt idx="1714">
                  <c:v>0.13200000000000001</c:v>
                </c:pt>
                <c:pt idx="1715">
                  <c:v>0.13200000000000001</c:v>
                </c:pt>
                <c:pt idx="1716">
                  <c:v>0.13200000000000001</c:v>
                </c:pt>
                <c:pt idx="1717">
                  <c:v>0.13200000000000001</c:v>
                </c:pt>
                <c:pt idx="1718">
                  <c:v>0.13100000000000001</c:v>
                </c:pt>
                <c:pt idx="1719">
                  <c:v>0.13</c:v>
                </c:pt>
                <c:pt idx="1720">
                  <c:v>0.13</c:v>
                </c:pt>
                <c:pt idx="1721">
                  <c:v>0.13</c:v>
                </c:pt>
                <c:pt idx="1722">
                  <c:v>0.13</c:v>
                </c:pt>
                <c:pt idx="1723">
                  <c:v>0.129</c:v>
                </c:pt>
                <c:pt idx="1724">
                  <c:v>0.129</c:v>
                </c:pt>
                <c:pt idx="1725">
                  <c:v>0.129</c:v>
                </c:pt>
                <c:pt idx="1726">
                  <c:v>0.129</c:v>
                </c:pt>
                <c:pt idx="1727">
                  <c:v>0.128</c:v>
                </c:pt>
                <c:pt idx="1728">
                  <c:v>0.128</c:v>
                </c:pt>
                <c:pt idx="1729">
                  <c:v>0.128</c:v>
                </c:pt>
                <c:pt idx="1730">
                  <c:v>0.128</c:v>
                </c:pt>
                <c:pt idx="1731">
                  <c:v>0.128</c:v>
                </c:pt>
                <c:pt idx="1732">
                  <c:v>0.128</c:v>
                </c:pt>
                <c:pt idx="1733">
                  <c:v>0.127</c:v>
                </c:pt>
                <c:pt idx="1734">
                  <c:v>0.127</c:v>
                </c:pt>
                <c:pt idx="1735">
                  <c:v>0.126</c:v>
                </c:pt>
                <c:pt idx="1736">
                  <c:v>0.126</c:v>
                </c:pt>
                <c:pt idx="1737">
                  <c:v>0.126</c:v>
                </c:pt>
                <c:pt idx="1738">
                  <c:v>0.125</c:v>
                </c:pt>
                <c:pt idx="1739">
                  <c:v>0.125</c:v>
                </c:pt>
                <c:pt idx="1740">
                  <c:v>0.125</c:v>
                </c:pt>
                <c:pt idx="1741">
                  <c:v>0.125</c:v>
                </c:pt>
                <c:pt idx="1742">
                  <c:v>0.124</c:v>
                </c:pt>
                <c:pt idx="1743">
                  <c:v>0.124</c:v>
                </c:pt>
                <c:pt idx="1744">
                  <c:v>0.124</c:v>
                </c:pt>
                <c:pt idx="1745">
                  <c:v>0.124</c:v>
                </c:pt>
                <c:pt idx="1746">
                  <c:v>0.124</c:v>
                </c:pt>
                <c:pt idx="1747">
                  <c:v>0.124</c:v>
                </c:pt>
                <c:pt idx="1748">
                  <c:v>0.123</c:v>
                </c:pt>
                <c:pt idx="1749">
                  <c:v>0.123</c:v>
                </c:pt>
                <c:pt idx="1750">
                  <c:v>0.123</c:v>
                </c:pt>
                <c:pt idx="1751">
                  <c:v>0.123</c:v>
                </c:pt>
                <c:pt idx="1752">
                  <c:v>0.123</c:v>
                </c:pt>
                <c:pt idx="1753">
                  <c:v>0.123</c:v>
                </c:pt>
                <c:pt idx="1754">
                  <c:v>0.123</c:v>
                </c:pt>
                <c:pt idx="1755">
                  <c:v>0.123</c:v>
                </c:pt>
                <c:pt idx="1756">
                  <c:v>0.122</c:v>
                </c:pt>
                <c:pt idx="1757">
                  <c:v>0.122</c:v>
                </c:pt>
                <c:pt idx="1758">
                  <c:v>0.121</c:v>
                </c:pt>
                <c:pt idx="1759">
                  <c:v>0.121</c:v>
                </c:pt>
                <c:pt idx="1760">
                  <c:v>0.121</c:v>
                </c:pt>
                <c:pt idx="1761">
                  <c:v>0.121</c:v>
                </c:pt>
                <c:pt idx="1762">
                  <c:v>0.121</c:v>
                </c:pt>
                <c:pt idx="1763">
                  <c:v>0.121</c:v>
                </c:pt>
                <c:pt idx="1764">
                  <c:v>0.12</c:v>
                </c:pt>
                <c:pt idx="1765">
                  <c:v>0.12</c:v>
                </c:pt>
                <c:pt idx="1766">
                  <c:v>0.12</c:v>
                </c:pt>
                <c:pt idx="1767">
                  <c:v>0.12</c:v>
                </c:pt>
                <c:pt idx="1768">
                  <c:v>0.12</c:v>
                </c:pt>
                <c:pt idx="1769">
                  <c:v>0.12</c:v>
                </c:pt>
                <c:pt idx="1770">
                  <c:v>0.12</c:v>
                </c:pt>
                <c:pt idx="1771">
                  <c:v>0.11899999999999999</c:v>
                </c:pt>
                <c:pt idx="1772">
                  <c:v>0.11899999999999999</c:v>
                </c:pt>
                <c:pt idx="1773">
                  <c:v>0.11899999999999999</c:v>
                </c:pt>
                <c:pt idx="1774">
                  <c:v>0.11899999999999999</c:v>
                </c:pt>
                <c:pt idx="1775">
                  <c:v>0.11899999999999999</c:v>
                </c:pt>
                <c:pt idx="1776">
                  <c:v>0.11799999999999999</c:v>
                </c:pt>
                <c:pt idx="1777">
                  <c:v>0.11799999999999999</c:v>
                </c:pt>
                <c:pt idx="1778">
                  <c:v>0.11700000000000001</c:v>
                </c:pt>
                <c:pt idx="1779">
                  <c:v>0.11700000000000001</c:v>
                </c:pt>
                <c:pt idx="1780">
                  <c:v>0.11700000000000001</c:v>
                </c:pt>
                <c:pt idx="1781">
                  <c:v>0.11700000000000001</c:v>
                </c:pt>
                <c:pt idx="1782">
                  <c:v>0.11700000000000001</c:v>
                </c:pt>
                <c:pt idx="1783">
                  <c:v>0.11700000000000001</c:v>
                </c:pt>
                <c:pt idx="1784">
                  <c:v>0.11700000000000001</c:v>
                </c:pt>
                <c:pt idx="1785">
                  <c:v>0.11700000000000001</c:v>
                </c:pt>
                <c:pt idx="1786">
                  <c:v>0.11700000000000001</c:v>
                </c:pt>
                <c:pt idx="1787">
                  <c:v>0.11600000000000001</c:v>
                </c:pt>
                <c:pt idx="1788">
                  <c:v>0.11600000000000001</c:v>
                </c:pt>
                <c:pt idx="1789">
                  <c:v>0.115</c:v>
                </c:pt>
                <c:pt idx="1790">
                  <c:v>0.113</c:v>
                </c:pt>
                <c:pt idx="1791">
                  <c:v>0.112</c:v>
                </c:pt>
                <c:pt idx="1792">
                  <c:v>0.112</c:v>
                </c:pt>
                <c:pt idx="1793">
                  <c:v>0.111</c:v>
                </c:pt>
                <c:pt idx="1794">
                  <c:v>0.11</c:v>
                </c:pt>
                <c:pt idx="1795">
                  <c:v>0.11</c:v>
                </c:pt>
                <c:pt idx="1796">
                  <c:v>0.109</c:v>
                </c:pt>
                <c:pt idx="1797">
                  <c:v>0.108</c:v>
                </c:pt>
                <c:pt idx="1798">
                  <c:v>0.108</c:v>
                </c:pt>
                <c:pt idx="1799">
                  <c:v>0.107</c:v>
                </c:pt>
                <c:pt idx="1800">
                  <c:v>0.107</c:v>
                </c:pt>
                <c:pt idx="1801">
                  <c:v>0.106</c:v>
                </c:pt>
                <c:pt idx="1802">
                  <c:v>0.105</c:v>
                </c:pt>
                <c:pt idx="1803">
                  <c:v>0.105</c:v>
                </c:pt>
                <c:pt idx="1804">
                  <c:v>0.105</c:v>
                </c:pt>
                <c:pt idx="1805">
                  <c:v>0.105</c:v>
                </c:pt>
                <c:pt idx="1806">
                  <c:v>0.104</c:v>
                </c:pt>
                <c:pt idx="1807">
                  <c:v>0.104</c:v>
                </c:pt>
                <c:pt idx="1808">
                  <c:v>0.104</c:v>
                </c:pt>
                <c:pt idx="1809">
                  <c:v>0.10199999999999999</c:v>
                </c:pt>
                <c:pt idx="1810">
                  <c:v>0.10100000000000001</c:v>
                </c:pt>
                <c:pt idx="1811">
                  <c:v>0.10100000000000001</c:v>
                </c:pt>
                <c:pt idx="1812">
                  <c:v>0.1</c:v>
                </c:pt>
                <c:pt idx="1813">
                  <c:v>9.8000000000000004E-2</c:v>
                </c:pt>
                <c:pt idx="1814">
                  <c:v>9.8000000000000004E-2</c:v>
                </c:pt>
                <c:pt idx="1815">
                  <c:v>9.8000000000000004E-2</c:v>
                </c:pt>
                <c:pt idx="1816">
                  <c:v>9.7000000000000003E-2</c:v>
                </c:pt>
                <c:pt idx="1817">
                  <c:v>9.6000000000000002E-2</c:v>
                </c:pt>
                <c:pt idx="1818">
                  <c:v>9.4E-2</c:v>
                </c:pt>
                <c:pt idx="1819">
                  <c:v>9.0999999999999998E-2</c:v>
                </c:pt>
                <c:pt idx="1820">
                  <c:v>9.0999999999999998E-2</c:v>
                </c:pt>
                <c:pt idx="1821">
                  <c:v>0.09</c:v>
                </c:pt>
                <c:pt idx="1822">
                  <c:v>8.6999999999999994E-2</c:v>
                </c:pt>
              </c:numCache>
            </c:numRef>
          </c:xVal>
          <c:yVal>
            <c:numRef>
              <c:f>percentiles1127_30A_RfacRfreeli!$BB$2:$BB$1824</c:f>
              <c:numCache>
                <c:formatCode>General</c:formatCode>
                <c:ptCount val="1823"/>
                <c:pt idx="0">
                  <c:v>7.9640000000000004</c:v>
                </c:pt>
                <c:pt idx="1">
                  <c:v>8.2319999999999993</c:v>
                </c:pt>
                <c:pt idx="2">
                  <c:v>8.125</c:v>
                </c:pt>
                <c:pt idx="3">
                  <c:v>7.7859999999999996</c:v>
                </c:pt>
                <c:pt idx="4">
                  <c:v>7.6429999999999998</c:v>
                </c:pt>
                <c:pt idx="5">
                  <c:v>8.0890000000000004</c:v>
                </c:pt>
                <c:pt idx="6">
                  <c:v>7.1070000000000002</c:v>
                </c:pt>
                <c:pt idx="7">
                  <c:v>8.25</c:v>
                </c:pt>
                <c:pt idx="8">
                  <c:v>6.5540000000000003</c:v>
                </c:pt>
                <c:pt idx="9">
                  <c:v>6.9459999999999997</c:v>
                </c:pt>
                <c:pt idx="10">
                  <c:v>7.2320000000000002</c:v>
                </c:pt>
                <c:pt idx="11">
                  <c:v>6.8570000000000002</c:v>
                </c:pt>
                <c:pt idx="12">
                  <c:v>6.8209999999999997</c:v>
                </c:pt>
                <c:pt idx="13">
                  <c:v>7.625</c:v>
                </c:pt>
                <c:pt idx="14">
                  <c:v>7.8040000000000003</c:v>
                </c:pt>
                <c:pt idx="15">
                  <c:v>7.3929999999999998</c:v>
                </c:pt>
                <c:pt idx="16">
                  <c:v>8.9459999999999997</c:v>
                </c:pt>
                <c:pt idx="17">
                  <c:v>8.4819999999999993</c:v>
                </c:pt>
                <c:pt idx="18">
                  <c:v>7.8040000000000003</c:v>
                </c:pt>
                <c:pt idx="19">
                  <c:v>7.4640000000000004</c:v>
                </c:pt>
                <c:pt idx="20">
                  <c:v>9.4640000000000004</c:v>
                </c:pt>
                <c:pt idx="21">
                  <c:v>7.7679999999999998</c:v>
                </c:pt>
                <c:pt idx="22">
                  <c:v>8.0180000000000007</c:v>
                </c:pt>
                <c:pt idx="23">
                  <c:v>9.4290000000000003</c:v>
                </c:pt>
                <c:pt idx="24">
                  <c:v>9.4819999999999993</c:v>
                </c:pt>
                <c:pt idx="25">
                  <c:v>8.7680000000000007</c:v>
                </c:pt>
                <c:pt idx="26">
                  <c:v>6.6959999999999997</c:v>
                </c:pt>
                <c:pt idx="27">
                  <c:v>8.375</c:v>
                </c:pt>
                <c:pt idx="28">
                  <c:v>7.125</c:v>
                </c:pt>
                <c:pt idx="29">
                  <c:v>7.8929999999999998</c:v>
                </c:pt>
                <c:pt idx="30">
                  <c:v>7.1070000000000002</c:v>
                </c:pt>
                <c:pt idx="31">
                  <c:v>8.6790000000000003</c:v>
                </c:pt>
                <c:pt idx="32">
                  <c:v>7.0359999999999996</c:v>
                </c:pt>
                <c:pt idx="33">
                  <c:v>7</c:v>
                </c:pt>
                <c:pt idx="34">
                  <c:v>8.8930000000000007</c:v>
                </c:pt>
                <c:pt idx="35">
                  <c:v>9.6069999999999993</c:v>
                </c:pt>
                <c:pt idx="36">
                  <c:v>5.3929999999999998</c:v>
                </c:pt>
                <c:pt idx="37">
                  <c:v>8.5540000000000003</c:v>
                </c:pt>
                <c:pt idx="38">
                  <c:v>8.3569999999999993</c:v>
                </c:pt>
                <c:pt idx="39">
                  <c:v>7.9640000000000004</c:v>
                </c:pt>
                <c:pt idx="40">
                  <c:v>6.0540000000000003</c:v>
                </c:pt>
                <c:pt idx="41">
                  <c:v>8.6430000000000007</c:v>
                </c:pt>
                <c:pt idx="42">
                  <c:v>5.8570000000000002</c:v>
                </c:pt>
                <c:pt idx="43">
                  <c:v>9.4640000000000004</c:v>
                </c:pt>
                <c:pt idx="44">
                  <c:v>6.6790000000000003</c:v>
                </c:pt>
                <c:pt idx="45">
                  <c:v>8.3040000000000003</c:v>
                </c:pt>
                <c:pt idx="46">
                  <c:v>8.9819999999999993</c:v>
                </c:pt>
                <c:pt idx="47">
                  <c:v>8.1069999999999993</c:v>
                </c:pt>
                <c:pt idx="48">
                  <c:v>9.3390000000000004</c:v>
                </c:pt>
                <c:pt idx="49">
                  <c:v>8.8040000000000003</c:v>
                </c:pt>
                <c:pt idx="50">
                  <c:v>7</c:v>
                </c:pt>
                <c:pt idx="51">
                  <c:v>7.6959999999999997</c:v>
                </c:pt>
                <c:pt idx="52">
                  <c:v>7.5709999999999997</c:v>
                </c:pt>
                <c:pt idx="53">
                  <c:v>7.5</c:v>
                </c:pt>
                <c:pt idx="54">
                  <c:v>6.9820000000000002</c:v>
                </c:pt>
                <c:pt idx="55">
                  <c:v>4.9459999999999997</c:v>
                </c:pt>
                <c:pt idx="56">
                  <c:v>6.25</c:v>
                </c:pt>
                <c:pt idx="57">
                  <c:v>6.2679999999999998</c:v>
                </c:pt>
                <c:pt idx="58">
                  <c:v>8.7319999999999993</c:v>
                </c:pt>
                <c:pt idx="59">
                  <c:v>8.5540000000000003</c:v>
                </c:pt>
                <c:pt idx="60">
                  <c:v>8.1790000000000003</c:v>
                </c:pt>
                <c:pt idx="61">
                  <c:v>8.3209999999999997</c:v>
                </c:pt>
                <c:pt idx="62">
                  <c:v>7.3570000000000002</c:v>
                </c:pt>
                <c:pt idx="63">
                  <c:v>7.7320000000000002</c:v>
                </c:pt>
                <c:pt idx="64">
                  <c:v>8.1609999999999996</c:v>
                </c:pt>
                <c:pt idx="65">
                  <c:v>7.0359999999999996</c:v>
                </c:pt>
                <c:pt idx="66">
                  <c:v>8.3930000000000007</c:v>
                </c:pt>
                <c:pt idx="67">
                  <c:v>7.1429999999999998</c:v>
                </c:pt>
                <c:pt idx="68">
                  <c:v>8.3930000000000007</c:v>
                </c:pt>
                <c:pt idx="69">
                  <c:v>8.7319999999999993</c:v>
                </c:pt>
                <c:pt idx="70">
                  <c:v>5.6429999999999998</c:v>
                </c:pt>
                <c:pt idx="71">
                  <c:v>8.0359999999999996</c:v>
                </c:pt>
                <c:pt idx="72">
                  <c:v>6.4459999999999997</c:v>
                </c:pt>
                <c:pt idx="73">
                  <c:v>6.1959999999999997</c:v>
                </c:pt>
                <c:pt idx="74">
                  <c:v>6.875</c:v>
                </c:pt>
                <c:pt idx="75">
                  <c:v>6.9640000000000004</c:v>
                </c:pt>
                <c:pt idx="76">
                  <c:v>8.7319999999999993</c:v>
                </c:pt>
                <c:pt idx="77">
                  <c:v>7.3570000000000002</c:v>
                </c:pt>
                <c:pt idx="78">
                  <c:v>5.6609999999999996</c:v>
                </c:pt>
                <c:pt idx="79">
                  <c:v>8.6069999999999993</c:v>
                </c:pt>
                <c:pt idx="80">
                  <c:v>6.6609999999999996</c:v>
                </c:pt>
                <c:pt idx="81">
                  <c:v>8.1790000000000003</c:v>
                </c:pt>
                <c:pt idx="82">
                  <c:v>6.9109999999999996</c:v>
                </c:pt>
                <c:pt idx="83">
                  <c:v>8.1959999999999997</c:v>
                </c:pt>
                <c:pt idx="84">
                  <c:v>8.8209999999999997</c:v>
                </c:pt>
                <c:pt idx="85">
                  <c:v>8.6430000000000007</c:v>
                </c:pt>
                <c:pt idx="86">
                  <c:v>9.6959999999999997</c:v>
                </c:pt>
                <c:pt idx="87">
                  <c:v>6.9820000000000002</c:v>
                </c:pt>
                <c:pt idx="88">
                  <c:v>7.7859999999999996</c:v>
                </c:pt>
                <c:pt idx="89">
                  <c:v>7.3040000000000003</c:v>
                </c:pt>
                <c:pt idx="90">
                  <c:v>8.0709999999999997</c:v>
                </c:pt>
                <c:pt idx="91">
                  <c:v>7.6609999999999996</c:v>
                </c:pt>
                <c:pt idx="92">
                  <c:v>7.1070000000000002</c:v>
                </c:pt>
                <c:pt idx="93">
                  <c:v>8.3569999999999993</c:v>
                </c:pt>
                <c:pt idx="94">
                  <c:v>8.75</c:v>
                </c:pt>
                <c:pt idx="95">
                  <c:v>8.4459999999999997</c:v>
                </c:pt>
                <c:pt idx="96">
                  <c:v>8.1959999999999997</c:v>
                </c:pt>
                <c:pt idx="97">
                  <c:v>7.3209999999999997</c:v>
                </c:pt>
                <c:pt idx="98">
                  <c:v>8.0890000000000004</c:v>
                </c:pt>
                <c:pt idx="99">
                  <c:v>7.25</c:v>
                </c:pt>
                <c:pt idx="100">
                  <c:v>6.6070000000000002</c:v>
                </c:pt>
                <c:pt idx="101">
                  <c:v>6.3209999999999997</c:v>
                </c:pt>
                <c:pt idx="102">
                  <c:v>7.5179999999999998</c:v>
                </c:pt>
                <c:pt idx="103">
                  <c:v>6.3570000000000002</c:v>
                </c:pt>
                <c:pt idx="104">
                  <c:v>8.2319999999999993</c:v>
                </c:pt>
                <c:pt idx="105">
                  <c:v>9.0890000000000004</c:v>
                </c:pt>
                <c:pt idx="106">
                  <c:v>6.7679999999999998</c:v>
                </c:pt>
                <c:pt idx="107">
                  <c:v>6.6429999999999998</c:v>
                </c:pt>
                <c:pt idx="108">
                  <c:v>6.6959999999999997</c:v>
                </c:pt>
                <c:pt idx="109">
                  <c:v>6.6609999999999996</c:v>
                </c:pt>
                <c:pt idx="110">
                  <c:v>7.5179999999999998</c:v>
                </c:pt>
                <c:pt idx="111">
                  <c:v>9.2859999999999996</c:v>
                </c:pt>
                <c:pt idx="112">
                  <c:v>8.2680000000000007</c:v>
                </c:pt>
                <c:pt idx="113">
                  <c:v>7.8040000000000003</c:v>
                </c:pt>
                <c:pt idx="114">
                  <c:v>5.6609999999999996</c:v>
                </c:pt>
                <c:pt idx="115">
                  <c:v>5.3570000000000002</c:v>
                </c:pt>
                <c:pt idx="116">
                  <c:v>7.0890000000000004</c:v>
                </c:pt>
                <c:pt idx="117">
                  <c:v>5.3390000000000004</c:v>
                </c:pt>
                <c:pt idx="118">
                  <c:v>8.875</c:v>
                </c:pt>
                <c:pt idx="119">
                  <c:v>7.5179999999999998</c:v>
                </c:pt>
                <c:pt idx="120">
                  <c:v>6.6070000000000002</c:v>
                </c:pt>
                <c:pt idx="121">
                  <c:v>7.3570000000000002</c:v>
                </c:pt>
                <c:pt idx="122">
                  <c:v>7.375</c:v>
                </c:pt>
                <c:pt idx="123">
                  <c:v>6.5709999999999997</c:v>
                </c:pt>
                <c:pt idx="124">
                  <c:v>7.3929999999999998</c:v>
                </c:pt>
                <c:pt idx="125">
                  <c:v>7.6790000000000003</c:v>
                </c:pt>
                <c:pt idx="126">
                  <c:v>7.9290000000000003</c:v>
                </c:pt>
                <c:pt idx="127">
                  <c:v>6.6429999999999998</c:v>
                </c:pt>
                <c:pt idx="128">
                  <c:v>7.125</c:v>
                </c:pt>
                <c:pt idx="129">
                  <c:v>7.1070000000000002</c:v>
                </c:pt>
                <c:pt idx="130">
                  <c:v>6.9820000000000002</c:v>
                </c:pt>
                <c:pt idx="131">
                  <c:v>7.0890000000000004</c:v>
                </c:pt>
                <c:pt idx="132">
                  <c:v>7.0179999999999998</c:v>
                </c:pt>
                <c:pt idx="133">
                  <c:v>6.9820000000000002</c:v>
                </c:pt>
                <c:pt idx="134">
                  <c:v>6.2679999999999998</c:v>
                </c:pt>
                <c:pt idx="135">
                  <c:v>6.3929999999999998</c:v>
                </c:pt>
                <c:pt idx="136">
                  <c:v>7.2859999999999996</c:v>
                </c:pt>
                <c:pt idx="137">
                  <c:v>8.9819999999999993</c:v>
                </c:pt>
                <c:pt idx="138">
                  <c:v>6.4290000000000003</c:v>
                </c:pt>
                <c:pt idx="139">
                  <c:v>9.125</c:v>
                </c:pt>
                <c:pt idx="140">
                  <c:v>6.6070000000000002</c:v>
                </c:pt>
                <c:pt idx="141">
                  <c:v>7.9640000000000004</c:v>
                </c:pt>
                <c:pt idx="142">
                  <c:v>8.3390000000000004</c:v>
                </c:pt>
                <c:pt idx="143">
                  <c:v>8.4109999999999996</c:v>
                </c:pt>
                <c:pt idx="144">
                  <c:v>8.4640000000000004</c:v>
                </c:pt>
                <c:pt idx="145">
                  <c:v>6.8209999999999997</c:v>
                </c:pt>
                <c:pt idx="146">
                  <c:v>6.875</c:v>
                </c:pt>
                <c:pt idx="147">
                  <c:v>6.7859999999999996</c:v>
                </c:pt>
                <c:pt idx="148">
                  <c:v>8.2859999999999996</c:v>
                </c:pt>
                <c:pt idx="149">
                  <c:v>7.1790000000000003</c:v>
                </c:pt>
                <c:pt idx="150">
                  <c:v>7.5890000000000004</c:v>
                </c:pt>
                <c:pt idx="151">
                  <c:v>7.4290000000000003</c:v>
                </c:pt>
                <c:pt idx="152">
                  <c:v>7.2859999999999996</c:v>
                </c:pt>
                <c:pt idx="153">
                  <c:v>6.4109999999999996</c:v>
                </c:pt>
                <c:pt idx="154">
                  <c:v>7.2859999999999996</c:v>
                </c:pt>
                <c:pt idx="155">
                  <c:v>8.4459999999999997</c:v>
                </c:pt>
                <c:pt idx="156">
                  <c:v>9.2319999999999993</c:v>
                </c:pt>
                <c:pt idx="157">
                  <c:v>8.1959999999999997</c:v>
                </c:pt>
                <c:pt idx="158">
                  <c:v>6.3929999999999998</c:v>
                </c:pt>
                <c:pt idx="159">
                  <c:v>5.375</c:v>
                </c:pt>
                <c:pt idx="160">
                  <c:v>5.625</c:v>
                </c:pt>
                <c:pt idx="161">
                  <c:v>4.5890000000000004</c:v>
                </c:pt>
                <c:pt idx="162">
                  <c:v>7.3570000000000002</c:v>
                </c:pt>
                <c:pt idx="163">
                  <c:v>5.5890000000000004</c:v>
                </c:pt>
                <c:pt idx="164">
                  <c:v>7.2679999999999998</c:v>
                </c:pt>
                <c:pt idx="165">
                  <c:v>6.5890000000000004</c:v>
                </c:pt>
                <c:pt idx="166">
                  <c:v>8.1790000000000003</c:v>
                </c:pt>
                <c:pt idx="167">
                  <c:v>8.4109999999999996</c:v>
                </c:pt>
                <c:pt idx="168">
                  <c:v>8.9640000000000004</c:v>
                </c:pt>
                <c:pt idx="169">
                  <c:v>6.9820000000000002</c:v>
                </c:pt>
                <c:pt idx="170">
                  <c:v>7.1959999999999997</c:v>
                </c:pt>
                <c:pt idx="171">
                  <c:v>5.2679999999999998</c:v>
                </c:pt>
                <c:pt idx="172">
                  <c:v>5.9820000000000002</c:v>
                </c:pt>
                <c:pt idx="173">
                  <c:v>7.6609999999999996</c:v>
                </c:pt>
                <c:pt idx="174">
                  <c:v>6.9109999999999996</c:v>
                </c:pt>
                <c:pt idx="175">
                  <c:v>5.8929999999999998</c:v>
                </c:pt>
                <c:pt idx="176">
                  <c:v>7.6429999999999998</c:v>
                </c:pt>
                <c:pt idx="177">
                  <c:v>6.8040000000000003</c:v>
                </c:pt>
                <c:pt idx="178">
                  <c:v>5.6959999999999997</c:v>
                </c:pt>
                <c:pt idx="179">
                  <c:v>7.9290000000000003</c:v>
                </c:pt>
                <c:pt idx="180">
                  <c:v>8.4819999999999993</c:v>
                </c:pt>
                <c:pt idx="181">
                  <c:v>7.7320000000000002</c:v>
                </c:pt>
                <c:pt idx="182">
                  <c:v>5</c:v>
                </c:pt>
                <c:pt idx="183">
                  <c:v>7.125</c:v>
                </c:pt>
                <c:pt idx="184">
                  <c:v>8.375</c:v>
                </c:pt>
                <c:pt idx="185">
                  <c:v>8.4640000000000004</c:v>
                </c:pt>
                <c:pt idx="186">
                  <c:v>6.8570000000000002</c:v>
                </c:pt>
                <c:pt idx="187">
                  <c:v>6.375</c:v>
                </c:pt>
                <c:pt idx="188">
                  <c:v>6.8929999999999998</c:v>
                </c:pt>
                <c:pt idx="189">
                  <c:v>7.1429999999999998</c:v>
                </c:pt>
                <c:pt idx="190">
                  <c:v>7.2320000000000002</c:v>
                </c:pt>
                <c:pt idx="191">
                  <c:v>7.3040000000000003</c:v>
                </c:pt>
                <c:pt idx="192">
                  <c:v>6.1790000000000003</c:v>
                </c:pt>
                <c:pt idx="193">
                  <c:v>7.6609999999999996</c:v>
                </c:pt>
                <c:pt idx="194">
                  <c:v>7.8929999999999998</c:v>
                </c:pt>
                <c:pt idx="195">
                  <c:v>8.25</c:v>
                </c:pt>
                <c:pt idx="196">
                  <c:v>6.0709999999999997</c:v>
                </c:pt>
                <c:pt idx="197">
                  <c:v>6.3390000000000004</c:v>
                </c:pt>
                <c:pt idx="198">
                  <c:v>6.1429999999999998</c:v>
                </c:pt>
                <c:pt idx="199">
                  <c:v>7.9459999999999997</c:v>
                </c:pt>
                <c:pt idx="200">
                  <c:v>8.0359999999999996</c:v>
                </c:pt>
                <c:pt idx="201">
                  <c:v>5.4290000000000003</c:v>
                </c:pt>
                <c:pt idx="202">
                  <c:v>6.4640000000000004</c:v>
                </c:pt>
                <c:pt idx="203">
                  <c:v>6.7140000000000004</c:v>
                </c:pt>
                <c:pt idx="204">
                  <c:v>6.2859999999999996</c:v>
                </c:pt>
                <c:pt idx="205">
                  <c:v>6.8209999999999997</c:v>
                </c:pt>
                <c:pt idx="206">
                  <c:v>6.0540000000000003</c:v>
                </c:pt>
                <c:pt idx="207">
                  <c:v>6.2140000000000004</c:v>
                </c:pt>
                <c:pt idx="208">
                  <c:v>6.5890000000000004</c:v>
                </c:pt>
                <c:pt idx="209">
                  <c:v>7.5709999999999997</c:v>
                </c:pt>
                <c:pt idx="210">
                  <c:v>5.8390000000000004</c:v>
                </c:pt>
                <c:pt idx="211">
                  <c:v>6.7679999999999998</c:v>
                </c:pt>
                <c:pt idx="212">
                  <c:v>7.9640000000000004</c:v>
                </c:pt>
                <c:pt idx="213">
                  <c:v>7.1959999999999997</c:v>
                </c:pt>
                <c:pt idx="214">
                  <c:v>8.8390000000000004</c:v>
                </c:pt>
                <c:pt idx="215">
                  <c:v>6.1790000000000003</c:v>
                </c:pt>
                <c:pt idx="216">
                  <c:v>6.4109999999999996</c:v>
                </c:pt>
                <c:pt idx="217">
                  <c:v>5.8929999999999998</c:v>
                </c:pt>
                <c:pt idx="218">
                  <c:v>7.6959999999999997</c:v>
                </c:pt>
                <c:pt idx="219">
                  <c:v>6.2859999999999996</c:v>
                </c:pt>
                <c:pt idx="220">
                  <c:v>8.3209999999999997</c:v>
                </c:pt>
                <c:pt idx="221">
                  <c:v>7.375</c:v>
                </c:pt>
                <c:pt idx="222">
                  <c:v>8.5</c:v>
                </c:pt>
                <c:pt idx="223">
                  <c:v>4.6070000000000002</c:v>
                </c:pt>
                <c:pt idx="224">
                  <c:v>6.3209999999999997</c:v>
                </c:pt>
                <c:pt idx="225">
                  <c:v>7.4290000000000003</c:v>
                </c:pt>
                <c:pt idx="226">
                  <c:v>6.6790000000000003</c:v>
                </c:pt>
                <c:pt idx="227">
                  <c:v>8.1430000000000007</c:v>
                </c:pt>
                <c:pt idx="228">
                  <c:v>6.6070000000000002</c:v>
                </c:pt>
                <c:pt idx="229">
                  <c:v>5.6959999999999997</c:v>
                </c:pt>
                <c:pt idx="230">
                  <c:v>8.0359999999999996</c:v>
                </c:pt>
                <c:pt idx="231">
                  <c:v>6.7320000000000002</c:v>
                </c:pt>
                <c:pt idx="232">
                  <c:v>6.0890000000000004</c:v>
                </c:pt>
                <c:pt idx="233">
                  <c:v>7.5</c:v>
                </c:pt>
                <c:pt idx="234">
                  <c:v>7.6959999999999997</c:v>
                </c:pt>
                <c:pt idx="235">
                  <c:v>8.25</c:v>
                </c:pt>
                <c:pt idx="236">
                  <c:v>8.6959999999999997</c:v>
                </c:pt>
                <c:pt idx="237">
                  <c:v>8.25</c:v>
                </c:pt>
                <c:pt idx="238">
                  <c:v>5.4640000000000004</c:v>
                </c:pt>
                <c:pt idx="239">
                  <c:v>6.4109999999999996</c:v>
                </c:pt>
                <c:pt idx="240">
                  <c:v>7.4820000000000002</c:v>
                </c:pt>
                <c:pt idx="241">
                  <c:v>8.3209999999999997</c:v>
                </c:pt>
                <c:pt idx="242">
                  <c:v>6.1609999999999996</c:v>
                </c:pt>
                <c:pt idx="243">
                  <c:v>6.8390000000000004</c:v>
                </c:pt>
                <c:pt idx="244">
                  <c:v>5.4459999999999997</c:v>
                </c:pt>
                <c:pt idx="245">
                  <c:v>6.4459999999999997</c:v>
                </c:pt>
                <c:pt idx="246">
                  <c:v>6.5179999999999998</c:v>
                </c:pt>
                <c:pt idx="247">
                  <c:v>7.375</c:v>
                </c:pt>
                <c:pt idx="248">
                  <c:v>5.2320000000000002</c:v>
                </c:pt>
                <c:pt idx="249">
                  <c:v>6.1070000000000002</c:v>
                </c:pt>
                <c:pt idx="250">
                  <c:v>5.0359999999999996</c:v>
                </c:pt>
                <c:pt idx="251">
                  <c:v>7.25</c:v>
                </c:pt>
                <c:pt idx="252">
                  <c:v>6.8570000000000002</c:v>
                </c:pt>
                <c:pt idx="253">
                  <c:v>6.5</c:v>
                </c:pt>
                <c:pt idx="254">
                  <c:v>7.5709999999999997</c:v>
                </c:pt>
                <c:pt idx="255">
                  <c:v>7.3040000000000003</c:v>
                </c:pt>
                <c:pt idx="256">
                  <c:v>5.5540000000000003</c:v>
                </c:pt>
                <c:pt idx="257">
                  <c:v>6.6429999999999998</c:v>
                </c:pt>
                <c:pt idx="258">
                  <c:v>5.75</c:v>
                </c:pt>
                <c:pt idx="259">
                  <c:v>7.5359999999999996</c:v>
                </c:pt>
                <c:pt idx="260">
                  <c:v>7.0359999999999996</c:v>
                </c:pt>
                <c:pt idx="261">
                  <c:v>7.5</c:v>
                </c:pt>
                <c:pt idx="262">
                  <c:v>7.5</c:v>
                </c:pt>
                <c:pt idx="263">
                  <c:v>7.875</c:v>
                </c:pt>
                <c:pt idx="264">
                  <c:v>5.1959999999999997</c:v>
                </c:pt>
                <c:pt idx="265">
                  <c:v>6.6790000000000003</c:v>
                </c:pt>
                <c:pt idx="266">
                  <c:v>5.6959999999999997</c:v>
                </c:pt>
                <c:pt idx="267">
                  <c:v>8.4109999999999996</c:v>
                </c:pt>
                <c:pt idx="268">
                  <c:v>7.3390000000000004</c:v>
                </c:pt>
                <c:pt idx="269">
                  <c:v>6.875</c:v>
                </c:pt>
                <c:pt idx="270">
                  <c:v>7.2320000000000002</c:v>
                </c:pt>
                <c:pt idx="271">
                  <c:v>6.1609999999999996</c:v>
                </c:pt>
                <c:pt idx="272">
                  <c:v>7.8390000000000004</c:v>
                </c:pt>
                <c:pt idx="273">
                  <c:v>7.4109999999999996</c:v>
                </c:pt>
                <c:pt idx="274">
                  <c:v>6.7140000000000004</c:v>
                </c:pt>
                <c:pt idx="275">
                  <c:v>7.6790000000000003</c:v>
                </c:pt>
                <c:pt idx="276">
                  <c:v>4.6429999999999998</c:v>
                </c:pt>
                <c:pt idx="277">
                  <c:v>5.0359999999999996</c:v>
                </c:pt>
                <c:pt idx="278">
                  <c:v>5.6070000000000002</c:v>
                </c:pt>
                <c:pt idx="279">
                  <c:v>5.0890000000000004</c:v>
                </c:pt>
                <c:pt idx="280">
                  <c:v>6.4109999999999996</c:v>
                </c:pt>
                <c:pt idx="281">
                  <c:v>5.3929999999999998</c:v>
                </c:pt>
                <c:pt idx="282">
                  <c:v>8.6790000000000003</c:v>
                </c:pt>
                <c:pt idx="283">
                  <c:v>8.25</c:v>
                </c:pt>
                <c:pt idx="284">
                  <c:v>8.0890000000000004</c:v>
                </c:pt>
                <c:pt idx="285">
                  <c:v>7.8570000000000002</c:v>
                </c:pt>
                <c:pt idx="286">
                  <c:v>6.3570000000000002</c:v>
                </c:pt>
                <c:pt idx="287">
                  <c:v>8.0890000000000004</c:v>
                </c:pt>
                <c:pt idx="288">
                  <c:v>7.4820000000000002</c:v>
                </c:pt>
                <c:pt idx="289">
                  <c:v>7.9290000000000003</c:v>
                </c:pt>
                <c:pt idx="290">
                  <c:v>5.875</c:v>
                </c:pt>
                <c:pt idx="291">
                  <c:v>7.6790000000000003</c:v>
                </c:pt>
                <c:pt idx="292">
                  <c:v>6.2140000000000004</c:v>
                </c:pt>
                <c:pt idx="293">
                  <c:v>6.2859999999999996</c:v>
                </c:pt>
                <c:pt idx="294">
                  <c:v>8.1790000000000003</c:v>
                </c:pt>
                <c:pt idx="295">
                  <c:v>6.8209999999999997</c:v>
                </c:pt>
                <c:pt idx="296">
                  <c:v>9</c:v>
                </c:pt>
                <c:pt idx="297">
                  <c:v>8.9109999999999996</c:v>
                </c:pt>
                <c:pt idx="298">
                  <c:v>7.25</c:v>
                </c:pt>
                <c:pt idx="299">
                  <c:v>8.2319999999999993</c:v>
                </c:pt>
                <c:pt idx="300">
                  <c:v>7.4290000000000003</c:v>
                </c:pt>
                <c:pt idx="301">
                  <c:v>7.2679999999999998</c:v>
                </c:pt>
                <c:pt idx="302">
                  <c:v>6.4109999999999996</c:v>
                </c:pt>
                <c:pt idx="303">
                  <c:v>8.2859999999999996</c:v>
                </c:pt>
                <c:pt idx="304">
                  <c:v>7.0359999999999996</c:v>
                </c:pt>
                <c:pt idx="305">
                  <c:v>5.6959999999999997</c:v>
                </c:pt>
                <c:pt idx="306">
                  <c:v>7.5890000000000004</c:v>
                </c:pt>
                <c:pt idx="307">
                  <c:v>7.5</c:v>
                </c:pt>
                <c:pt idx="308">
                  <c:v>5.4820000000000002</c:v>
                </c:pt>
                <c:pt idx="309">
                  <c:v>7.5709999999999997</c:v>
                </c:pt>
                <c:pt idx="310">
                  <c:v>5.5179999999999998</c:v>
                </c:pt>
                <c:pt idx="311">
                  <c:v>5.5</c:v>
                </c:pt>
                <c:pt idx="312">
                  <c:v>6.375</c:v>
                </c:pt>
                <c:pt idx="313">
                  <c:v>7.5179999999999998</c:v>
                </c:pt>
                <c:pt idx="314">
                  <c:v>5.2320000000000002</c:v>
                </c:pt>
                <c:pt idx="315">
                  <c:v>6.5890000000000004</c:v>
                </c:pt>
                <c:pt idx="316">
                  <c:v>6.8929999999999998</c:v>
                </c:pt>
                <c:pt idx="317">
                  <c:v>7.7320000000000002</c:v>
                </c:pt>
                <c:pt idx="318">
                  <c:v>8.4109999999999996</c:v>
                </c:pt>
                <c:pt idx="319">
                  <c:v>6.4109999999999996</c:v>
                </c:pt>
                <c:pt idx="320">
                  <c:v>7.5359999999999996</c:v>
                </c:pt>
                <c:pt idx="321">
                  <c:v>6.3570000000000002</c:v>
                </c:pt>
                <c:pt idx="322">
                  <c:v>7.7320000000000002</c:v>
                </c:pt>
                <c:pt idx="323">
                  <c:v>7.9459999999999997</c:v>
                </c:pt>
                <c:pt idx="324">
                  <c:v>8.2140000000000004</c:v>
                </c:pt>
                <c:pt idx="325">
                  <c:v>7.5709999999999997</c:v>
                </c:pt>
                <c:pt idx="326">
                  <c:v>8.25</c:v>
                </c:pt>
                <c:pt idx="327">
                  <c:v>8.0890000000000004</c:v>
                </c:pt>
                <c:pt idx="328">
                  <c:v>5.9640000000000004</c:v>
                </c:pt>
                <c:pt idx="329">
                  <c:v>7.5890000000000004</c:v>
                </c:pt>
                <c:pt idx="330">
                  <c:v>4.6959999999999997</c:v>
                </c:pt>
                <c:pt idx="331">
                  <c:v>7.25</c:v>
                </c:pt>
                <c:pt idx="332">
                  <c:v>7.1429999999999998</c:v>
                </c:pt>
                <c:pt idx="333">
                  <c:v>6.1609999999999996</c:v>
                </c:pt>
                <c:pt idx="334">
                  <c:v>4.9640000000000004</c:v>
                </c:pt>
                <c:pt idx="335">
                  <c:v>7.4459999999999997</c:v>
                </c:pt>
                <c:pt idx="336">
                  <c:v>5.5890000000000004</c:v>
                </c:pt>
                <c:pt idx="337">
                  <c:v>8.6069999999999993</c:v>
                </c:pt>
                <c:pt idx="338">
                  <c:v>7.3040000000000003</c:v>
                </c:pt>
                <c:pt idx="339">
                  <c:v>7.3570000000000002</c:v>
                </c:pt>
                <c:pt idx="340">
                  <c:v>6.1959999999999997</c:v>
                </c:pt>
                <c:pt idx="341">
                  <c:v>7.5709999999999997</c:v>
                </c:pt>
                <c:pt idx="342">
                  <c:v>4.2140000000000004</c:v>
                </c:pt>
                <c:pt idx="343">
                  <c:v>7.1790000000000003</c:v>
                </c:pt>
                <c:pt idx="344">
                  <c:v>5.1070000000000002</c:v>
                </c:pt>
                <c:pt idx="345">
                  <c:v>6.1790000000000003</c:v>
                </c:pt>
                <c:pt idx="346">
                  <c:v>5.5179999999999998</c:v>
                </c:pt>
                <c:pt idx="347">
                  <c:v>5.4820000000000002</c:v>
                </c:pt>
                <c:pt idx="348">
                  <c:v>5.8209999999999997</c:v>
                </c:pt>
                <c:pt idx="349">
                  <c:v>7.2679999999999998</c:v>
                </c:pt>
                <c:pt idx="350">
                  <c:v>7.0709999999999997</c:v>
                </c:pt>
                <c:pt idx="351">
                  <c:v>6.9459999999999997</c:v>
                </c:pt>
                <c:pt idx="352">
                  <c:v>6.4459999999999997</c:v>
                </c:pt>
                <c:pt idx="353">
                  <c:v>6.8040000000000003</c:v>
                </c:pt>
                <c:pt idx="354">
                  <c:v>8.8569999999999993</c:v>
                </c:pt>
                <c:pt idx="355">
                  <c:v>7.7320000000000002</c:v>
                </c:pt>
                <c:pt idx="356">
                  <c:v>6.3209999999999997</c:v>
                </c:pt>
                <c:pt idx="357">
                  <c:v>6.1429999999999998</c:v>
                </c:pt>
                <c:pt idx="358">
                  <c:v>6.4820000000000002</c:v>
                </c:pt>
                <c:pt idx="359">
                  <c:v>7.2859999999999996</c:v>
                </c:pt>
                <c:pt idx="360">
                  <c:v>6.7320000000000002</c:v>
                </c:pt>
                <c:pt idx="361">
                  <c:v>7.5890000000000004</c:v>
                </c:pt>
                <c:pt idx="362">
                  <c:v>8.0540000000000003</c:v>
                </c:pt>
                <c:pt idx="363">
                  <c:v>7.6070000000000002</c:v>
                </c:pt>
                <c:pt idx="364">
                  <c:v>8.9290000000000003</c:v>
                </c:pt>
                <c:pt idx="365">
                  <c:v>8.5890000000000004</c:v>
                </c:pt>
                <c:pt idx="366">
                  <c:v>7.625</c:v>
                </c:pt>
                <c:pt idx="367">
                  <c:v>7.1790000000000003</c:v>
                </c:pt>
                <c:pt idx="368">
                  <c:v>7.6959999999999997</c:v>
                </c:pt>
                <c:pt idx="369">
                  <c:v>9.1609999999999996</c:v>
                </c:pt>
                <c:pt idx="370">
                  <c:v>6.3209999999999997</c:v>
                </c:pt>
                <c:pt idx="371">
                  <c:v>5.4109999999999996</c:v>
                </c:pt>
                <c:pt idx="372">
                  <c:v>6.3040000000000003</c:v>
                </c:pt>
                <c:pt idx="373">
                  <c:v>6.3390000000000004</c:v>
                </c:pt>
                <c:pt idx="374">
                  <c:v>5.7679999999999998</c:v>
                </c:pt>
                <c:pt idx="375">
                  <c:v>6.1070000000000002</c:v>
                </c:pt>
                <c:pt idx="376">
                  <c:v>6.0540000000000003</c:v>
                </c:pt>
                <c:pt idx="377">
                  <c:v>7.5179999999999998</c:v>
                </c:pt>
                <c:pt idx="378">
                  <c:v>5.9820000000000002</c:v>
                </c:pt>
                <c:pt idx="379">
                  <c:v>6.6790000000000003</c:v>
                </c:pt>
                <c:pt idx="380">
                  <c:v>5.6609999999999996</c:v>
                </c:pt>
                <c:pt idx="381">
                  <c:v>7.2140000000000004</c:v>
                </c:pt>
                <c:pt idx="382">
                  <c:v>5.5540000000000003</c:v>
                </c:pt>
                <c:pt idx="383">
                  <c:v>4.9820000000000002</c:v>
                </c:pt>
                <c:pt idx="384">
                  <c:v>5.8929999999999998</c:v>
                </c:pt>
                <c:pt idx="385">
                  <c:v>6.2859999999999996</c:v>
                </c:pt>
                <c:pt idx="386">
                  <c:v>7.625</c:v>
                </c:pt>
                <c:pt idx="387">
                  <c:v>4.5540000000000003</c:v>
                </c:pt>
                <c:pt idx="388">
                  <c:v>9.1430000000000007</c:v>
                </c:pt>
                <c:pt idx="389">
                  <c:v>7.5540000000000003</c:v>
                </c:pt>
                <c:pt idx="390">
                  <c:v>5.3570000000000002</c:v>
                </c:pt>
                <c:pt idx="391">
                  <c:v>6.5709999999999997</c:v>
                </c:pt>
                <c:pt idx="392">
                  <c:v>7.8390000000000004</c:v>
                </c:pt>
                <c:pt idx="393">
                  <c:v>6.4290000000000003</c:v>
                </c:pt>
                <c:pt idx="394">
                  <c:v>5.4640000000000004</c:v>
                </c:pt>
                <c:pt idx="395">
                  <c:v>7.5540000000000003</c:v>
                </c:pt>
                <c:pt idx="396">
                  <c:v>4.9109999999999996</c:v>
                </c:pt>
                <c:pt idx="397">
                  <c:v>7.6959999999999997</c:v>
                </c:pt>
                <c:pt idx="398">
                  <c:v>6.3390000000000004</c:v>
                </c:pt>
                <c:pt idx="399">
                  <c:v>4.0179999999999998</c:v>
                </c:pt>
                <c:pt idx="400">
                  <c:v>6.4640000000000004</c:v>
                </c:pt>
                <c:pt idx="401">
                  <c:v>6.0890000000000004</c:v>
                </c:pt>
                <c:pt idx="402">
                  <c:v>5.4640000000000004</c:v>
                </c:pt>
                <c:pt idx="403">
                  <c:v>7.1609999999999996</c:v>
                </c:pt>
                <c:pt idx="404">
                  <c:v>5.1609999999999996</c:v>
                </c:pt>
                <c:pt idx="405">
                  <c:v>6.1070000000000002</c:v>
                </c:pt>
                <c:pt idx="406">
                  <c:v>3.9820000000000002</c:v>
                </c:pt>
                <c:pt idx="407">
                  <c:v>5.6070000000000002</c:v>
                </c:pt>
                <c:pt idx="408">
                  <c:v>2.625</c:v>
                </c:pt>
                <c:pt idx="409">
                  <c:v>6.6790000000000003</c:v>
                </c:pt>
                <c:pt idx="410">
                  <c:v>8.6790000000000003</c:v>
                </c:pt>
                <c:pt idx="411">
                  <c:v>7.5</c:v>
                </c:pt>
                <c:pt idx="412">
                  <c:v>7.8570000000000002</c:v>
                </c:pt>
                <c:pt idx="413">
                  <c:v>6.6070000000000002</c:v>
                </c:pt>
                <c:pt idx="414">
                  <c:v>7.25</c:v>
                </c:pt>
                <c:pt idx="415">
                  <c:v>7.3929999999999998</c:v>
                </c:pt>
                <c:pt idx="416">
                  <c:v>6.7679999999999998</c:v>
                </c:pt>
                <c:pt idx="417">
                  <c:v>7.125</c:v>
                </c:pt>
                <c:pt idx="418">
                  <c:v>5.9290000000000003</c:v>
                </c:pt>
                <c:pt idx="419">
                  <c:v>6.25</c:v>
                </c:pt>
                <c:pt idx="420">
                  <c:v>7.9459999999999997</c:v>
                </c:pt>
                <c:pt idx="421">
                  <c:v>6.9640000000000004</c:v>
                </c:pt>
                <c:pt idx="422">
                  <c:v>7.2679999999999998</c:v>
                </c:pt>
                <c:pt idx="423">
                  <c:v>5.3209999999999997</c:v>
                </c:pt>
                <c:pt idx="424">
                  <c:v>5.3390000000000004</c:v>
                </c:pt>
                <c:pt idx="425">
                  <c:v>7</c:v>
                </c:pt>
                <c:pt idx="426">
                  <c:v>6.6790000000000003</c:v>
                </c:pt>
                <c:pt idx="427">
                  <c:v>6.2320000000000002</c:v>
                </c:pt>
                <c:pt idx="428">
                  <c:v>6.7140000000000004</c:v>
                </c:pt>
                <c:pt idx="429">
                  <c:v>6.1609999999999996</c:v>
                </c:pt>
                <c:pt idx="430">
                  <c:v>6.2679999999999998</c:v>
                </c:pt>
                <c:pt idx="431">
                  <c:v>6.3929999999999998</c:v>
                </c:pt>
                <c:pt idx="432">
                  <c:v>6.9459999999999997</c:v>
                </c:pt>
                <c:pt idx="433">
                  <c:v>5.125</c:v>
                </c:pt>
                <c:pt idx="434">
                  <c:v>5.8929999999999998</c:v>
                </c:pt>
                <c:pt idx="435">
                  <c:v>3.964</c:v>
                </c:pt>
                <c:pt idx="436">
                  <c:v>7.8570000000000002</c:v>
                </c:pt>
                <c:pt idx="437">
                  <c:v>5.6609999999999996</c:v>
                </c:pt>
                <c:pt idx="438">
                  <c:v>6.2140000000000004</c:v>
                </c:pt>
                <c:pt idx="439">
                  <c:v>7.0359999999999996</c:v>
                </c:pt>
                <c:pt idx="440">
                  <c:v>3.1070000000000002</c:v>
                </c:pt>
                <c:pt idx="441">
                  <c:v>6.5</c:v>
                </c:pt>
                <c:pt idx="442">
                  <c:v>5.1959999999999997</c:v>
                </c:pt>
                <c:pt idx="443">
                  <c:v>5.625</c:v>
                </c:pt>
                <c:pt idx="444">
                  <c:v>7.8929999999999998</c:v>
                </c:pt>
                <c:pt idx="445">
                  <c:v>7.2679999999999998</c:v>
                </c:pt>
                <c:pt idx="446">
                  <c:v>8.0890000000000004</c:v>
                </c:pt>
                <c:pt idx="447">
                  <c:v>8.5890000000000004</c:v>
                </c:pt>
                <c:pt idx="448">
                  <c:v>6.6959999999999997</c:v>
                </c:pt>
                <c:pt idx="449">
                  <c:v>6.6429999999999998</c:v>
                </c:pt>
                <c:pt idx="450">
                  <c:v>7.2679999999999998</c:v>
                </c:pt>
                <c:pt idx="451">
                  <c:v>7.8570000000000002</c:v>
                </c:pt>
                <c:pt idx="452">
                  <c:v>6.1429999999999998</c:v>
                </c:pt>
                <c:pt idx="453">
                  <c:v>4.2859999999999996</c:v>
                </c:pt>
                <c:pt idx="454">
                  <c:v>5.8209999999999997</c:v>
                </c:pt>
                <c:pt idx="455">
                  <c:v>6.3040000000000003</c:v>
                </c:pt>
                <c:pt idx="456">
                  <c:v>7.6609999999999996</c:v>
                </c:pt>
                <c:pt idx="457">
                  <c:v>5.3040000000000003</c:v>
                </c:pt>
                <c:pt idx="458">
                  <c:v>6.2320000000000002</c:v>
                </c:pt>
                <c:pt idx="459">
                  <c:v>7.9820000000000002</c:v>
                </c:pt>
                <c:pt idx="460">
                  <c:v>7.4820000000000002</c:v>
                </c:pt>
                <c:pt idx="461">
                  <c:v>6.75</c:v>
                </c:pt>
                <c:pt idx="462">
                  <c:v>7.25</c:v>
                </c:pt>
                <c:pt idx="463">
                  <c:v>6.3209999999999997</c:v>
                </c:pt>
                <c:pt idx="464">
                  <c:v>7.8570000000000002</c:v>
                </c:pt>
                <c:pt idx="465">
                  <c:v>5.2859999999999996</c:v>
                </c:pt>
                <c:pt idx="466">
                  <c:v>4.6070000000000002</c:v>
                </c:pt>
                <c:pt idx="467">
                  <c:v>5.4109999999999996</c:v>
                </c:pt>
                <c:pt idx="468">
                  <c:v>8.4109999999999996</c:v>
                </c:pt>
                <c:pt idx="469">
                  <c:v>7.8929999999999998</c:v>
                </c:pt>
                <c:pt idx="470">
                  <c:v>7.4820000000000002</c:v>
                </c:pt>
                <c:pt idx="471">
                  <c:v>7.1959999999999997</c:v>
                </c:pt>
                <c:pt idx="472">
                  <c:v>7.4290000000000003</c:v>
                </c:pt>
                <c:pt idx="473">
                  <c:v>6.9459999999999997</c:v>
                </c:pt>
                <c:pt idx="474">
                  <c:v>8.375</c:v>
                </c:pt>
                <c:pt idx="475">
                  <c:v>6.5179999999999998</c:v>
                </c:pt>
                <c:pt idx="476">
                  <c:v>6.8390000000000004</c:v>
                </c:pt>
                <c:pt idx="477">
                  <c:v>7.7679999999999998</c:v>
                </c:pt>
                <c:pt idx="478">
                  <c:v>6.5890000000000004</c:v>
                </c:pt>
                <c:pt idx="479">
                  <c:v>5.4290000000000003</c:v>
                </c:pt>
                <c:pt idx="480">
                  <c:v>6.3929999999999998</c:v>
                </c:pt>
                <c:pt idx="481">
                  <c:v>6.9640000000000004</c:v>
                </c:pt>
                <c:pt idx="482">
                  <c:v>6.75</c:v>
                </c:pt>
                <c:pt idx="483">
                  <c:v>5.5</c:v>
                </c:pt>
                <c:pt idx="484">
                  <c:v>7.3040000000000003</c:v>
                </c:pt>
                <c:pt idx="485">
                  <c:v>6.6609999999999996</c:v>
                </c:pt>
                <c:pt idx="486">
                  <c:v>7.0890000000000004</c:v>
                </c:pt>
                <c:pt idx="487">
                  <c:v>5.1429999999999998</c:v>
                </c:pt>
                <c:pt idx="488">
                  <c:v>5.8209999999999997</c:v>
                </c:pt>
                <c:pt idx="489">
                  <c:v>6.5890000000000004</c:v>
                </c:pt>
                <c:pt idx="490">
                  <c:v>6.25</c:v>
                </c:pt>
                <c:pt idx="491">
                  <c:v>5.8570000000000002</c:v>
                </c:pt>
                <c:pt idx="492">
                  <c:v>6.5</c:v>
                </c:pt>
                <c:pt idx="493">
                  <c:v>6.5709999999999997</c:v>
                </c:pt>
                <c:pt idx="494">
                  <c:v>7.6429999999999998</c:v>
                </c:pt>
                <c:pt idx="495">
                  <c:v>7.125</c:v>
                </c:pt>
                <c:pt idx="496">
                  <c:v>7.0359999999999996</c:v>
                </c:pt>
                <c:pt idx="497">
                  <c:v>4.3929999999999998</c:v>
                </c:pt>
                <c:pt idx="498">
                  <c:v>8.1430000000000007</c:v>
                </c:pt>
                <c:pt idx="499">
                  <c:v>6.2320000000000002</c:v>
                </c:pt>
                <c:pt idx="500">
                  <c:v>6.8390000000000004</c:v>
                </c:pt>
                <c:pt idx="501">
                  <c:v>5.9459999999999997</c:v>
                </c:pt>
                <c:pt idx="502">
                  <c:v>8.9819999999999993</c:v>
                </c:pt>
                <c:pt idx="503">
                  <c:v>6.5</c:v>
                </c:pt>
                <c:pt idx="504">
                  <c:v>6.3040000000000003</c:v>
                </c:pt>
                <c:pt idx="505">
                  <c:v>4.9109999999999996</c:v>
                </c:pt>
                <c:pt idx="506">
                  <c:v>7.1070000000000002</c:v>
                </c:pt>
                <c:pt idx="507">
                  <c:v>7.2140000000000004</c:v>
                </c:pt>
                <c:pt idx="508">
                  <c:v>7.8390000000000004</c:v>
                </c:pt>
                <c:pt idx="509">
                  <c:v>4.6429999999999998</c:v>
                </c:pt>
                <c:pt idx="510">
                  <c:v>7.2140000000000004</c:v>
                </c:pt>
                <c:pt idx="511">
                  <c:v>6.4109999999999996</c:v>
                </c:pt>
                <c:pt idx="512">
                  <c:v>6.5</c:v>
                </c:pt>
                <c:pt idx="513">
                  <c:v>6.1609999999999996</c:v>
                </c:pt>
                <c:pt idx="514">
                  <c:v>7.0179999999999998</c:v>
                </c:pt>
                <c:pt idx="515">
                  <c:v>4.9290000000000003</c:v>
                </c:pt>
                <c:pt idx="516">
                  <c:v>7.2859999999999996</c:v>
                </c:pt>
                <c:pt idx="517">
                  <c:v>6.375</c:v>
                </c:pt>
                <c:pt idx="518">
                  <c:v>6.9640000000000004</c:v>
                </c:pt>
                <c:pt idx="519">
                  <c:v>5.5890000000000004</c:v>
                </c:pt>
                <c:pt idx="520">
                  <c:v>6.4640000000000004</c:v>
                </c:pt>
                <c:pt idx="521">
                  <c:v>6.0890000000000004</c:v>
                </c:pt>
                <c:pt idx="522">
                  <c:v>6.5540000000000003</c:v>
                </c:pt>
                <c:pt idx="523">
                  <c:v>6.0359999999999996</c:v>
                </c:pt>
                <c:pt idx="524">
                  <c:v>7.4820000000000002</c:v>
                </c:pt>
                <c:pt idx="525">
                  <c:v>7.1070000000000002</c:v>
                </c:pt>
                <c:pt idx="526">
                  <c:v>3.625</c:v>
                </c:pt>
                <c:pt idx="527">
                  <c:v>4.3390000000000004</c:v>
                </c:pt>
                <c:pt idx="528">
                  <c:v>6.1609999999999996</c:v>
                </c:pt>
                <c:pt idx="529">
                  <c:v>7.3209999999999997</c:v>
                </c:pt>
                <c:pt idx="530">
                  <c:v>8.0709999999999997</c:v>
                </c:pt>
                <c:pt idx="531">
                  <c:v>7.3390000000000004</c:v>
                </c:pt>
                <c:pt idx="532">
                  <c:v>6.2140000000000004</c:v>
                </c:pt>
                <c:pt idx="533">
                  <c:v>8.1430000000000007</c:v>
                </c:pt>
                <c:pt idx="534">
                  <c:v>6.6070000000000002</c:v>
                </c:pt>
                <c:pt idx="535">
                  <c:v>6.125</c:v>
                </c:pt>
                <c:pt idx="536">
                  <c:v>5.5890000000000004</c:v>
                </c:pt>
                <c:pt idx="537">
                  <c:v>7.2859999999999996</c:v>
                </c:pt>
                <c:pt idx="538">
                  <c:v>5.8209999999999997</c:v>
                </c:pt>
                <c:pt idx="539">
                  <c:v>6.4109999999999996</c:v>
                </c:pt>
                <c:pt idx="540">
                  <c:v>5.5179999999999998</c:v>
                </c:pt>
                <c:pt idx="541">
                  <c:v>5.4109999999999996</c:v>
                </c:pt>
                <c:pt idx="542">
                  <c:v>6.3040000000000003</c:v>
                </c:pt>
                <c:pt idx="543">
                  <c:v>7.0179999999999998</c:v>
                </c:pt>
                <c:pt idx="544">
                  <c:v>6.1609999999999996</c:v>
                </c:pt>
                <c:pt idx="545">
                  <c:v>5.3929999999999998</c:v>
                </c:pt>
                <c:pt idx="546">
                  <c:v>6.75</c:v>
                </c:pt>
                <c:pt idx="547">
                  <c:v>5.5540000000000003</c:v>
                </c:pt>
                <c:pt idx="548">
                  <c:v>7.0890000000000004</c:v>
                </c:pt>
                <c:pt idx="549">
                  <c:v>6.1429999999999998</c:v>
                </c:pt>
                <c:pt idx="550">
                  <c:v>6.9109999999999996</c:v>
                </c:pt>
                <c:pt idx="551">
                  <c:v>4.9640000000000004</c:v>
                </c:pt>
                <c:pt idx="552">
                  <c:v>8.6790000000000003</c:v>
                </c:pt>
                <c:pt idx="553">
                  <c:v>6.6429999999999998</c:v>
                </c:pt>
                <c:pt idx="554">
                  <c:v>6.7859999999999996</c:v>
                </c:pt>
                <c:pt idx="555">
                  <c:v>6.6070000000000002</c:v>
                </c:pt>
                <c:pt idx="556">
                  <c:v>6.8929999999999998</c:v>
                </c:pt>
                <c:pt idx="557">
                  <c:v>7.2859999999999996</c:v>
                </c:pt>
                <c:pt idx="558">
                  <c:v>6.4640000000000004</c:v>
                </c:pt>
                <c:pt idx="559">
                  <c:v>6.2679999999999998</c:v>
                </c:pt>
                <c:pt idx="560">
                  <c:v>6.3040000000000003</c:v>
                </c:pt>
                <c:pt idx="561">
                  <c:v>5.8390000000000004</c:v>
                </c:pt>
                <c:pt idx="562">
                  <c:v>5.5179999999999998</c:v>
                </c:pt>
                <c:pt idx="563">
                  <c:v>5.7859999999999996</c:v>
                </c:pt>
                <c:pt idx="564">
                  <c:v>5.2679999999999998</c:v>
                </c:pt>
                <c:pt idx="565">
                  <c:v>4.9290000000000003</c:v>
                </c:pt>
                <c:pt idx="566">
                  <c:v>5.125</c:v>
                </c:pt>
                <c:pt idx="567">
                  <c:v>6.5709999999999997</c:v>
                </c:pt>
                <c:pt idx="568">
                  <c:v>6.7859999999999996</c:v>
                </c:pt>
                <c:pt idx="569">
                  <c:v>6.1070000000000002</c:v>
                </c:pt>
                <c:pt idx="570">
                  <c:v>7.7859999999999996</c:v>
                </c:pt>
                <c:pt idx="571">
                  <c:v>5.0890000000000004</c:v>
                </c:pt>
                <c:pt idx="572">
                  <c:v>5.8929999999999998</c:v>
                </c:pt>
                <c:pt idx="573">
                  <c:v>7.1609999999999996</c:v>
                </c:pt>
                <c:pt idx="574">
                  <c:v>6.9109999999999996</c:v>
                </c:pt>
                <c:pt idx="575">
                  <c:v>7.3570000000000002</c:v>
                </c:pt>
                <c:pt idx="576">
                  <c:v>5.2140000000000004</c:v>
                </c:pt>
                <c:pt idx="577">
                  <c:v>6.3929999999999998</c:v>
                </c:pt>
                <c:pt idx="578">
                  <c:v>7.0540000000000003</c:v>
                </c:pt>
                <c:pt idx="579">
                  <c:v>6.6070000000000002</c:v>
                </c:pt>
                <c:pt idx="580">
                  <c:v>5.9640000000000004</c:v>
                </c:pt>
                <c:pt idx="581">
                  <c:v>6.6609999999999996</c:v>
                </c:pt>
                <c:pt idx="582">
                  <c:v>5.6790000000000003</c:v>
                </c:pt>
                <c:pt idx="583">
                  <c:v>6.1070000000000002</c:v>
                </c:pt>
                <c:pt idx="584">
                  <c:v>7.6790000000000003</c:v>
                </c:pt>
                <c:pt idx="585">
                  <c:v>4.8040000000000003</c:v>
                </c:pt>
                <c:pt idx="586">
                  <c:v>6.6429999999999998</c:v>
                </c:pt>
                <c:pt idx="587">
                  <c:v>5.6429999999999998</c:v>
                </c:pt>
                <c:pt idx="588">
                  <c:v>6.0890000000000004</c:v>
                </c:pt>
                <c:pt idx="589">
                  <c:v>7.5179999999999998</c:v>
                </c:pt>
                <c:pt idx="590">
                  <c:v>6.3209999999999997</c:v>
                </c:pt>
                <c:pt idx="591">
                  <c:v>5.5179999999999998</c:v>
                </c:pt>
                <c:pt idx="592">
                  <c:v>6.1790000000000003</c:v>
                </c:pt>
                <c:pt idx="593">
                  <c:v>5.375</c:v>
                </c:pt>
                <c:pt idx="594">
                  <c:v>6.0709999999999997</c:v>
                </c:pt>
                <c:pt idx="595">
                  <c:v>7.3209999999999997</c:v>
                </c:pt>
                <c:pt idx="596">
                  <c:v>8.1790000000000003</c:v>
                </c:pt>
                <c:pt idx="597">
                  <c:v>6.2320000000000002</c:v>
                </c:pt>
                <c:pt idx="598">
                  <c:v>5.2679999999999998</c:v>
                </c:pt>
                <c:pt idx="599">
                  <c:v>7.6959999999999997</c:v>
                </c:pt>
                <c:pt idx="600">
                  <c:v>7.6429999999999998</c:v>
                </c:pt>
                <c:pt idx="601">
                  <c:v>7.7679999999999998</c:v>
                </c:pt>
                <c:pt idx="602">
                  <c:v>7.3929999999999998</c:v>
                </c:pt>
                <c:pt idx="603">
                  <c:v>5.0359999999999996</c:v>
                </c:pt>
                <c:pt idx="604">
                  <c:v>7.6070000000000002</c:v>
                </c:pt>
                <c:pt idx="605">
                  <c:v>8.0359999999999996</c:v>
                </c:pt>
                <c:pt idx="606">
                  <c:v>4.5709999999999997</c:v>
                </c:pt>
                <c:pt idx="607">
                  <c:v>6.5709999999999997</c:v>
                </c:pt>
                <c:pt idx="608">
                  <c:v>4.7140000000000004</c:v>
                </c:pt>
                <c:pt idx="609">
                  <c:v>6</c:v>
                </c:pt>
                <c:pt idx="610">
                  <c:v>5.7859999999999996</c:v>
                </c:pt>
                <c:pt idx="611">
                  <c:v>5.5540000000000003</c:v>
                </c:pt>
                <c:pt idx="612">
                  <c:v>5.4290000000000003</c:v>
                </c:pt>
                <c:pt idx="613">
                  <c:v>5.7320000000000002</c:v>
                </c:pt>
                <c:pt idx="614">
                  <c:v>5.9109999999999996</c:v>
                </c:pt>
                <c:pt idx="615">
                  <c:v>6.8929999999999998</c:v>
                </c:pt>
                <c:pt idx="616">
                  <c:v>5.8390000000000004</c:v>
                </c:pt>
                <c:pt idx="617">
                  <c:v>4.3040000000000003</c:v>
                </c:pt>
                <c:pt idx="618">
                  <c:v>6.7320000000000002</c:v>
                </c:pt>
                <c:pt idx="619">
                  <c:v>4.5540000000000003</c:v>
                </c:pt>
                <c:pt idx="620">
                  <c:v>7.1070000000000002</c:v>
                </c:pt>
                <c:pt idx="621">
                  <c:v>6.6070000000000002</c:v>
                </c:pt>
                <c:pt idx="622">
                  <c:v>5.3570000000000002</c:v>
                </c:pt>
                <c:pt idx="623">
                  <c:v>5.6429999999999998</c:v>
                </c:pt>
                <c:pt idx="624">
                  <c:v>4.3570000000000002</c:v>
                </c:pt>
                <c:pt idx="625">
                  <c:v>5.3209999999999997</c:v>
                </c:pt>
                <c:pt idx="626">
                  <c:v>5.9640000000000004</c:v>
                </c:pt>
                <c:pt idx="627">
                  <c:v>5</c:v>
                </c:pt>
                <c:pt idx="628">
                  <c:v>5.6790000000000003</c:v>
                </c:pt>
                <c:pt idx="629">
                  <c:v>5.2679999999999998</c:v>
                </c:pt>
                <c:pt idx="630">
                  <c:v>5.3390000000000004</c:v>
                </c:pt>
                <c:pt idx="631">
                  <c:v>5.8209999999999997</c:v>
                </c:pt>
                <c:pt idx="632">
                  <c:v>6.3570000000000002</c:v>
                </c:pt>
                <c:pt idx="633">
                  <c:v>5.7859999999999996</c:v>
                </c:pt>
                <c:pt idx="634">
                  <c:v>5.7859999999999996</c:v>
                </c:pt>
                <c:pt idx="635">
                  <c:v>5.2320000000000002</c:v>
                </c:pt>
                <c:pt idx="636">
                  <c:v>7.5540000000000003</c:v>
                </c:pt>
                <c:pt idx="637">
                  <c:v>6.0359999999999996</c:v>
                </c:pt>
                <c:pt idx="638">
                  <c:v>5.875</c:v>
                </c:pt>
                <c:pt idx="639">
                  <c:v>5.6790000000000003</c:v>
                </c:pt>
                <c:pt idx="640">
                  <c:v>5.7859999999999996</c:v>
                </c:pt>
                <c:pt idx="641">
                  <c:v>6.1959999999999997</c:v>
                </c:pt>
                <c:pt idx="642">
                  <c:v>6.125</c:v>
                </c:pt>
                <c:pt idx="643">
                  <c:v>5.0359999999999996</c:v>
                </c:pt>
                <c:pt idx="644">
                  <c:v>4.9290000000000003</c:v>
                </c:pt>
                <c:pt idx="645">
                  <c:v>4.2140000000000004</c:v>
                </c:pt>
                <c:pt idx="646">
                  <c:v>4.9820000000000002</c:v>
                </c:pt>
                <c:pt idx="647">
                  <c:v>4.4459999999999997</c:v>
                </c:pt>
                <c:pt idx="648">
                  <c:v>4.8209999999999997</c:v>
                </c:pt>
                <c:pt idx="649">
                  <c:v>5.3570000000000002</c:v>
                </c:pt>
                <c:pt idx="650">
                  <c:v>8.2859999999999996</c:v>
                </c:pt>
                <c:pt idx="651">
                  <c:v>7.3209999999999997</c:v>
                </c:pt>
                <c:pt idx="652">
                  <c:v>7.1070000000000002</c:v>
                </c:pt>
                <c:pt idx="653">
                  <c:v>6.3570000000000002</c:v>
                </c:pt>
                <c:pt idx="654">
                  <c:v>6.9820000000000002</c:v>
                </c:pt>
                <c:pt idx="655">
                  <c:v>6.1790000000000003</c:v>
                </c:pt>
                <c:pt idx="656">
                  <c:v>7.6790000000000003</c:v>
                </c:pt>
                <c:pt idx="657">
                  <c:v>5.8040000000000003</c:v>
                </c:pt>
                <c:pt idx="658">
                  <c:v>5.2859999999999996</c:v>
                </c:pt>
                <c:pt idx="659">
                  <c:v>6.3209999999999997</c:v>
                </c:pt>
                <c:pt idx="660">
                  <c:v>7.2140000000000004</c:v>
                </c:pt>
                <c:pt idx="661">
                  <c:v>6.9640000000000004</c:v>
                </c:pt>
                <c:pt idx="662">
                  <c:v>7.5179999999999998</c:v>
                </c:pt>
                <c:pt idx="663">
                  <c:v>5.1070000000000002</c:v>
                </c:pt>
                <c:pt idx="664">
                  <c:v>6.2320000000000002</c:v>
                </c:pt>
                <c:pt idx="665">
                  <c:v>5.0359999999999996</c:v>
                </c:pt>
                <c:pt idx="666">
                  <c:v>4.9820000000000002</c:v>
                </c:pt>
                <c:pt idx="667">
                  <c:v>4.7320000000000002</c:v>
                </c:pt>
                <c:pt idx="668">
                  <c:v>7.1070000000000002</c:v>
                </c:pt>
                <c:pt idx="669">
                  <c:v>5.6959999999999997</c:v>
                </c:pt>
                <c:pt idx="670">
                  <c:v>7.5890000000000004</c:v>
                </c:pt>
                <c:pt idx="671">
                  <c:v>6.9459999999999997</c:v>
                </c:pt>
                <c:pt idx="672">
                  <c:v>7.0540000000000003</c:v>
                </c:pt>
                <c:pt idx="673">
                  <c:v>6.3929999999999998</c:v>
                </c:pt>
                <c:pt idx="674">
                  <c:v>6.25</c:v>
                </c:pt>
                <c:pt idx="675">
                  <c:v>5.5179999999999998</c:v>
                </c:pt>
                <c:pt idx="676">
                  <c:v>7.6790000000000003</c:v>
                </c:pt>
                <c:pt idx="677">
                  <c:v>4.6070000000000002</c:v>
                </c:pt>
                <c:pt idx="678">
                  <c:v>4.8390000000000004</c:v>
                </c:pt>
                <c:pt idx="679">
                  <c:v>6.6070000000000002</c:v>
                </c:pt>
                <c:pt idx="680">
                  <c:v>6.0709999999999997</c:v>
                </c:pt>
                <c:pt idx="681">
                  <c:v>5</c:v>
                </c:pt>
                <c:pt idx="682">
                  <c:v>7.9820000000000002</c:v>
                </c:pt>
                <c:pt idx="683">
                  <c:v>4.5709999999999997</c:v>
                </c:pt>
                <c:pt idx="684">
                  <c:v>6.3390000000000004</c:v>
                </c:pt>
                <c:pt idx="685">
                  <c:v>5.875</c:v>
                </c:pt>
                <c:pt idx="686">
                  <c:v>5.9459999999999997</c:v>
                </c:pt>
                <c:pt idx="687">
                  <c:v>6.8209999999999997</c:v>
                </c:pt>
                <c:pt idx="688">
                  <c:v>5.7320000000000002</c:v>
                </c:pt>
                <c:pt idx="689">
                  <c:v>4.3040000000000003</c:v>
                </c:pt>
                <c:pt idx="690">
                  <c:v>8.5540000000000003</c:v>
                </c:pt>
                <c:pt idx="691">
                  <c:v>5.2320000000000002</c:v>
                </c:pt>
                <c:pt idx="692">
                  <c:v>5.4109999999999996</c:v>
                </c:pt>
                <c:pt idx="693">
                  <c:v>9.125</c:v>
                </c:pt>
                <c:pt idx="694">
                  <c:v>7.1429999999999998</c:v>
                </c:pt>
                <c:pt idx="695">
                  <c:v>7.6070000000000002</c:v>
                </c:pt>
                <c:pt idx="696">
                  <c:v>7.5359999999999996</c:v>
                </c:pt>
                <c:pt idx="697">
                  <c:v>7.5890000000000004</c:v>
                </c:pt>
                <c:pt idx="698">
                  <c:v>5.3929999999999998</c:v>
                </c:pt>
                <c:pt idx="699">
                  <c:v>6.25</c:v>
                </c:pt>
                <c:pt idx="700">
                  <c:v>5.4290000000000003</c:v>
                </c:pt>
                <c:pt idx="701">
                  <c:v>7.6609999999999996</c:v>
                </c:pt>
                <c:pt idx="702">
                  <c:v>7.5890000000000004</c:v>
                </c:pt>
                <c:pt idx="703">
                  <c:v>6.7140000000000004</c:v>
                </c:pt>
                <c:pt idx="704">
                  <c:v>7.1429999999999998</c:v>
                </c:pt>
                <c:pt idx="705">
                  <c:v>6.9640000000000004</c:v>
                </c:pt>
                <c:pt idx="706">
                  <c:v>6.375</c:v>
                </c:pt>
                <c:pt idx="707">
                  <c:v>6.4640000000000004</c:v>
                </c:pt>
                <c:pt idx="708">
                  <c:v>5.5540000000000003</c:v>
                </c:pt>
                <c:pt idx="709">
                  <c:v>7.3209999999999997</c:v>
                </c:pt>
                <c:pt idx="710">
                  <c:v>5.0179999999999998</c:v>
                </c:pt>
                <c:pt idx="711">
                  <c:v>3.875</c:v>
                </c:pt>
                <c:pt idx="712">
                  <c:v>6.1070000000000002</c:v>
                </c:pt>
                <c:pt idx="713">
                  <c:v>6.4109999999999996</c:v>
                </c:pt>
                <c:pt idx="714">
                  <c:v>5.9459999999999997</c:v>
                </c:pt>
                <c:pt idx="715">
                  <c:v>5.3209999999999997</c:v>
                </c:pt>
                <c:pt idx="716">
                  <c:v>5.8390000000000004</c:v>
                </c:pt>
                <c:pt idx="717">
                  <c:v>5.8929999999999998</c:v>
                </c:pt>
                <c:pt idx="718">
                  <c:v>7.8390000000000004</c:v>
                </c:pt>
                <c:pt idx="719">
                  <c:v>7.5359999999999996</c:v>
                </c:pt>
                <c:pt idx="720">
                  <c:v>6.2140000000000004</c:v>
                </c:pt>
                <c:pt idx="721">
                  <c:v>6.3929999999999998</c:v>
                </c:pt>
                <c:pt idx="722">
                  <c:v>7.3040000000000003</c:v>
                </c:pt>
                <c:pt idx="723">
                  <c:v>6.25</c:v>
                </c:pt>
                <c:pt idx="724">
                  <c:v>7.3390000000000004</c:v>
                </c:pt>
                <c:pt idx="725">
                  <c:v>5.9640000000000004</c:v>
                </c:pt>
                <c:pt idx="726">
                  <c:v>6.6959999999999997</c:v>
                </c:pt>
                <c:pt idx="727">
                  <c:v>6.6429999999999998</c:v>
                </c:pt>
                <c:pt idx="728">
                  <c:v>6.0179999999999998</c:v>
                </c:pt>
                <c:pt idx="729">
                  <c:v>6.6790000000000003</c:v>
                </c:pt>
                <c:pt idx="730">
                  <c:v>6.25</c:v>
                </c:pt>
                <c:pt idx="731">
                  <c:v>4.8390000000000004</c:v>
                </c:pt>
                <c:pt idx="732">
                  <c:v>7.0359999999999996</c:v>
                </c:pt>
                <c:pt idx="733">
                  <c:v>6.4459999999999997</c:v>
                </c:pt>
                <c:pt idx="734">
                  <c:v>7.3390000000000004</c:v>
                </c:pt>
                <c:pt idx="735">
                  <c:v>7.5359999999999996</c:v>
                </c:pt>
                <c:pt idx="736">
                  <c:v>5.3929999999999998</c:v>
                </c:pt>
                <c:pt idx="737">
                  <c:v>4.8929999999999998</c:v>
                </c:pt>
                <c:pt idx="738">
                  <c:v>5.9109999999999996</c:v>
                </c:pt>
                <c:pt idx="739">
                  <c:v>6.3570000000000002</c:v>
                </c:pt>
                <c:pt idx="740">
                  <c:v>4.1070000000000002</c:v>
                </c:pt>
                <c:pt idx="741">
                  <c:v>8.3040000000000003</c:v>
                </c:pt>
                <c:pt idx="742">
                  <c:v>4.8570000000000002</c:v>
                </c:pt>
                <c:pt idx="743">
                  <c:v>7.3929999999999998</c:v>
                </c:pt>
                <c:pt idx="744">
                  <c:v>6.6429999999999998</c:v>
                </c:pt>
                <c:pt idx="745">
                  <c:v>5.8040000000000003</c:v>
                </c:pt>
                <c:pt idx="746">
                  <c:v>5.6959999999999997</c:v>
                </c:pt>
                <c:pt idx="747">
                  <c:v>5.7679999999999998</c:v>
                </c:pt>
                <c:pt idx="748">
                  <c:v>5.9109999999999996</c:v>
                </c:pt>
                <c:pt idx="749">
                  <c:v>5.0179999999999998</c:v>
                </c:pt>
                <c:pt idx="750">
                  <c:v>4.5</c:v>
                </c:pt>
                <c:pt idx="751">
                  <c:v>5.375</c:v>
                </c:pt>
                <c:pt idx="752">
                  <c:v>4.8390000000000004</c:v>
                </c:pt>
                <c:pt idx="753">
                  <c:v>5.5709999999999997</c:v>
                </c:pt>
                <c:pt idx="754">
                  <c:v>6.0890000000000004</c:v>
                </c:pt>
                <c:pt idx="755">
                  <c:v>7.5</c:v>
                </c:pt>
                <c:pt idx="756">
                  <c:v>5.8209999999999997</c:v>
                </c:pt>
                <c:pt idx="757">
                  <c:v>6.8390000000000004</c:v>
                </c:pt>
                <c:pt idx="758">
                  <c:v>7.3209999999999997</c:v>
                </c:pt>
                <c:pt idx="759">
                  <c:v>6.75</c:v>
                </c:pt>
                <c:pt idx="760">
                  <c:v>7.1790000000000003</c:v>
                </c:pt>
                <c:pt idx="761">
                  <c:v>5.8390000000000004</c:v>
                </c:pt>
                <c:pt idx="762">
                  <c:v>6.6609999999999996</c:v>
                </c:pt>
                <c:pt idx="763">
                  <c:v>7.7679999999999998</c:v>
                </c:pt>
                <c:pt idx="764">
                  <c:v>6.875</c:v>
                </c:pt>
                <c:pt idx="765">
                  <c:v>5.8040000000000003</c:v>
                </c:pt>
                <c:pt idx="766">
                  <c:v>4.5359999999999996</c:v>
                </c:pt>
                <c:pt idx="767">
                  <c:v>6.7679999999999998</c:v>
                </c:pt>
                <c:pt idx="768">
                  <c:v>6.625</c:v>
                </c:pt>
                <c:pt idx="769">
                  <c:v>3.875</c:v>
                </c:pt>
                <c:pt idx="770">
                  <c:v>5.2859999999999996</c:v>
                </c:pt>
                <c:pt idx="771">
                  <c:v>5.6959999999999997</c:v>
                </c:pt>
                <c:pt idx="772">
                  <c:v>5.7679999999999998</c:v>
                </c:pt>
                <c:pt idx="773">
                  <c:v>6.4290000000000003</c:v>
                </c:pt>
                <c:pt idx="774">
                  <c:v>5.4459999999999997</c:v>
                </c:pt>
                <c:pt idx="775">
                  <c:v>6.3570000000000002</c:v>
                </c:pt>
                <c:pt idx="776">
                  <c:v>4.875</c:v>
                </c:pt>
                <c:pt idx="777">
                  <c:v>4.3570000000000002</c:v>
                </c:pt>
                <c:pt idx="778">
                  <c:v>5.4640000000000004</c:v>
                </c:pt>
                <c:pt idx="779">
                  <c:v>4.4820000000000002</c:v>
                </c:pt>
                <c:pt idx="780">
                  <c:v>5.5540000000000003</c:v>
                </c:pt>
                <c:pt idx="781">
                  <c:v>5.2859999999999996</c:v>
                </c:pt>
                <c:pt idx="782">
                  <c:v>6.9290000000000003</c:v>
                </c:pt>
                <c:pt idx="783">
                  <c:v>5.4820000000000002</c:v>
                </c:pt>
                <c:pt idx="784">
                  <c:v>7.3390000000000004</c:v>
                </c:pt>
                <c:pt idx="785">
                  <c:v>7.3209999999999997</c:v>
                </c:pt>
                <c:pt idx="786">
                  <c:v>5.5540000000000003</c:v>
                </c:pt>
                <c:pt idx="787">
                  <c:v>9.1069999999999993</c:v>
                </c:pt>
                <c:pt idx="788">
                  <c:v>5.7140000000000004</c:v>
                </c:pt>
                <c:pt idx="789">
                  <c:v>6.125</c:v>
                </c:pt>
                <c:pt idx="790">
                  <c:v>8.2859999999999996</c:v>
                </c:pt>
                <c:pt idx="791">
                  <c:v>7.0359999999999996</c:v>
                </c:pt>
                <c:pt idx="792">
                  <c:v>5.8390000000000004</c:v>
                </c:pt>
                <c:pt idx="793">
                  <c:v>6.6609999999999996</c:v>
                </c:pt>
                <c:pt idx="794">
                  <c:v>8.6609999999999996</c:v>
                </c:pt>
                <c:pt idx="795">
                  <c:v>7.1429999999999998</c:v>
                </c:pt>
                <c:pt idx="796">
                  <c:v>6.5179999999999998</c:v>
                </c:pt>
                <c:pt idx="797">
                  <c:v>7.75</c:v>
                </c:pt>
                <c:pt idx="798">
                  <c:v>5.6790000000000003</c:v>
                </c:pt>
                <c:pt idx="799">
                  <c:v>5.8570000000000002</c:v>
                </c:pt>
                <c:pt idx="800">
                  <c:v>5.1429999999999998</c:v>
                </c:pt>
                <c:pt idx="801">
                  <c:v>5.6609999999999996</c:v>
                </c:pt>
                <c:pt idx="802">
                  <c:v>5.1070000000000002</c:v>
                </c:pt>
                <c:pt idx="803">
                  <c:v>5.4459999999999997</c:v>
                </c:pt>
                <c:pt idx="804">
                  <c:v>5.2320000000000002</c:v>
                </c:pt>
                <c:pt idx="805">
                  <c:v>5.6959999999999997</c:v>
                </c:pt>
                <c:pt idx="806">
                  <c:v>4.5890000000000004</c:v>
                </c:pt>
                <c:pt idx="807">
                  <c:v>4.1070000000000002</c:v>
                </c:pt>
                <c:pt idx="808">
                  <c:v>4.5890000000000004</c:v>
                </c:pt>
                <c:pt idx="809">
                  <c:v>5.3040000000000003</c:v>
                </c:pt>
                <c:pt idx="810">
                  <c:v>6.2859999999999996</c:v>
                </c:pt>
                <c:pt idx="811">
                  <c:v>6.6609999999999996</c:v>
                </c:pt>
                <c:pt idx="812">
                  <c:v>5.3929999999999998</c:v>
                </c:pt>
                <c:pt idx="813">
                  <c:v>6.7320000000000002</c:v>
                </c:pt>
                <c:pt idx="814">
                  <c:v>6.7679999999999998</c:v>
                </c:pt>
                <c:pt idx="815">
                  <c:v>6.8209999999999997</c:v>
                </c:pt>
                <c:pt idx="816">
                  <c:v>6.4640000000000004</c:v>
                </c:pt>
                <c:pt idx="817">
                  <c:v>7.6070000000000002</c:v>
                </c:pt>
                <c:pt idx="818">
                  <c:v>6.875</c:v>
                </c:pt>
                <c:pt idx="819">
                  <c:v>5.6790000000000003</c:v>
                </c:pt>
                <c:pt idx="820">
                  <c:v>3.8039999999999998</c:v>
                </c:pt>
                <c:pt idx="821">
                  <c:v>6.7679999999999998</c:v>
                </c:pt>
                <c:pt idx="822">
                  <c:v>6.0359999999999996</c:v>
                </c:pt>
                <c:pt idx="823">
                  <c:v>5.3390000000000004</c:v>
                </c:pt>
                <c:pt idx="824">
                  <c:v>5.3929999999999998</c:v>
                </c:pt>
                <c:pt idx="825">
                  <c:v>4.7320000000000002</c:v>
                </c:pt>
                <c:pt idx="826">
                  <c:v>6.125</c:v>
                </c:pt>
                <c:pt idx="827">
                  <c:v>6.25</c:v>
                </c:pt>
                <c:pt idx="828">
                  <c:v>4.3040000000000003</c:v>
                </c:pt>
                <c:pt idx="829">
                  <c:v>7.0709999999999997</c:v>
                </c:pt>
                <c:pt idx="830">
                  <c:v>5.9290000000000003</c:v>
                </c:pt>
                <c:pt idx="831">
                  <c:v>5</c:v>
                </c:pt>
                <c:pt idx="832">
                  <c:v>6.1429999999999998</c:v>
                </c:pt>
                <c:pt idx="833">
                  <c:v>7.2140000000000004</c:v>
                </c:pt>
                <c:pt idx="834">
                  <c:v>5.3570000000000002</c:v>
                </c:pt>
                <c:pt idx="835">
                  <c:v>5.3570000000000002</c:v>
                </c:pt>
                <c:pt idx="836">
                  <c:v>4.9459999999999997</c:v>
                </c:pt>
                <c:pt idx="837">
                  <c:v>8.2859999999999996</c:v>
                </c:pt>
                <c:pt idx="838">
                  <c:v>6.375</c:v>
                </c:pt>
                <c:pt idx="839">
                  <c:v>5.2320000000000002</c:v>
                </c:pt>
                <c:pt idx="840">
                  <c:v>6.125</c:v>
                </c:pt>
                <c:pt idx="841">
                  <c:v>4.9820000000000002</c:v>
                </c:pt>
                <c:pt idx="842">
                  <c:v>5.5890000000000004</c:v>
                </c:pt>
                <c:pt idx="843">
                  <c:v>6.4109999999999996</c:v>
                </c:pt>
                <c:pt idx="844">
                  <c:v>5.4640000000000004</c:v>
                </c:pt>
                <c:pt idx="845">
                  <c:v>5.5179999999999998</c:v>
                </c:pt>
                <c:pt idx="846">
                  <c:v>9.5</c:v>
                </c:pt>
                <c:pt idx="847">
                  <c:v>6.6429999999999998</c:v>
                </c:pt>
                <c:pt idx="848">
                  <c:v>6.5359999999999996</c:v>
                </c:pt>
                <c:pt idx="849">
                  <c:v>5.7320000000000002</c:v>
                </c:pt>
                <c:pt idx="850">
                  <c:v>6.0179999999999998</c:v>
                </c:pt>
                <c:pt idx="851">
                  <c:v>5.5</c:v>
                </c:pt>
                <c:pt idx="852">
                  <c:v>6.8209999999999997</c:v>
                </c:pt>
                <c:pt idx="853">
                  <c:v>4.8570000000000002</c:v>
                </c:pt>
                <c:pt idx="854">
                  <c:v>4.25</c:v>
                </c:pt>
                <c:pt idx="855">
                  <c:v>7.1429999999999998</c:v>
                </c:pt>
                <c:pt idx="856">
                  <c:v>5.3209999999999997</c:v>
                </c:pt>
                <c:pt idx="857">
                  <c:v>5.7320000000000002</c:v>
                </c:pt>
                <c:pt idx="858">
                  <c:v>5.8929999999999998</c:v>
                </c:pt>
                <c:pt idx="859">
                  <c:v>3.964</c:v>
                </c:pt>
                <c:pt idx="860">
                  <c:v>5.2859999999999996</c:v>
                </c:pt>
                <c:pt idx="861">
                  <c:v>6.5179999999999998</c:v>
                </c:pt>
                <c:pt idx="862">
                  <c:v>4.3390000000000004</c:v>
                </c:pt>
                <c:pt idx="863">
                  <c:v>5.4290000000000003</c:v>
                </c:pt>
                <c:pt idx="864">
                  <c:v>6.375</c:v>
                </c:pt>
                <c:pt idx="865">
                  <c:v>5.375</c:v>
                </c:pt>
                <c:pt idx="866">
                  <c:v>5.6609999999999996</c:v>
                </c:pt>
                <c:pt idx="867">
                  <c:v>7.9109999999999996</c:v>
                </c:pt>
                <c:pt idx="868">
                  <c:v>4.9109999999999996</c:v>
                </c:pt>
                <c:pt idx="869">
                  <c:v>7.7859999999999996</c:v>
                </c:pt>
                <c:pt idx="870">
                  <c:v>5.2140000000000004</c:v>
                </c:pt>
                <c:pt idx="871">
                  <c:v>6.75</c:v>
                </c:pt>
                <c:pt idx="872">
                  <c:v>6.7859999999999996</c:v>
                </c:pt>
                <c:pt idx="873">
                  <c:v>5.875</c:v>
                </c:pt>
                <c:pt idx="874">
                  <c:v>6.8570000000000002</c:v>
                </c:pt>
                <c:pt idx="875">
                  <c:v>5.875</c:v>
                </c:pt>
                <c:pt idx="876">
                  <c:v>3.9820000000000002</c:v>
                </c:pt>
                <c:pt idx="877">
                  <c:v>4.6070000000000002</c:v>
                </c:pt>
                <c:pt idx="878">
                  <c:v>7.8209999999999997</c:v>
                </c:pt>
                <c:pt idx="879">
                  <c:v>5.0890000000000004</c:v>
                </c:pt>
                <c:pt idx="880">
                  <c:v>4.8570000000000002</c:v>
                </c:pt>
                <c:pt idx="881">
                  <c:v>6.3929999999999998</c:v>
                </c:pt>
                <c:pt idx="882">
                  <c:v>5.3209999999999997</c:v>
                </c:pt>
                <c:pt idx="883">
                  <c:v>5.3390000000000004</c:v>
                </c:pt>
                <c:pt idx="884">
                  <c:v>7.8570000000000002</c:v>
                </c:pt>
                <c:pt idx="885">
                  <c:v>6.0359999999999996</c:v>
                </c:pt>
                <c:pt idx="886">
                  <c:v>5.75</c:v>
                </c:pt>
                <c:pt idx="887">
                  <c:v>8.5359999999999996</c:v>
                </c:pt>
                <c:pt idx="888">
                  <c:v>5.1959999999999997</c:v>
                </c:pt>
                <c:pt idx="889">
                  <c:v>4.4290000000000003</c:v>
                </c:pt>
                <c:pt idx="890">
                  <c:v>6.625</c:v>
                </c:pt>
                <c:pt idx="891">
                  <c:v>6.6959999999999997</c:v>
                </c:pt>
                <c:pt idx="892">
                  <c:v>5.9290000000000003</c:v>
                </c:pt>
                <c:pt idx="893">
                  <c:v>5.4290000000000003</c:v>
                </c:pt>
                <c:pt idx="894">
                  <c:v>6.3040000000000003</c:v>
                </c:pt>
                <c:pt idx="895">
                  <c:v>7.0709999999999997</c:v>
                </c:pt>
                <c:pt idx="896">
                  <c:v>6.7859999999999996</c:v>
                </c:pt>
                <c:pt idx="897">
                  <c:v>5.5359999999999996</c:v>
                </c:pt>
                <c:pt idx="898">
                  <c:v>5.6790000000000003</c:v>
                </c:pt>
                <c:pt idx="899">
                  <c:v>4.375</c:v>
                </c:pt>
                <c:pt idx="900">
                  <c:v>5.25</c:v>
                </c:pt>
                <c:pt idx="901">
                  <c:v>5.9290000000000003</c:v>
                </c:pt>
                <c:pt idx="902">
                  <c:v>5.6790000000000003</c:v>
                </c:pt>
                <c:pt idx="903">
                  <c:v>5.2859999999999996</c:v>
                </c:pt>
                <c:pt idx="904">
                  <c:v>4.2679999999999998</c:v>
                </c:pt>
                <c:pt idx="905">
                  <c:v>4.9109999999999996</c:v>
                </c:pt>
                <c:pt idx="906">
                  <c:v>4.5</c:v>
                </c:pt>
                <c:pt idx="907">
                  <c:v>5.7320000000000002</c:v>
                </c:pt>
                <c:pt idx="908">
                  <c:v>5.8209999999999997</c:v>
                </c:pt>
                <c:pt idx="909">
                  <c:v>6.3040000000000003</c:v>
                </c:pt>
                <c:pt idx="910">
                  <c:v>4.2859999999999996</c:v>
                </c:pt>
                <c:pt idx="911">
                  <c:v>6.875</c:v>
                </c:pt>
                <c:pt idx="912">
                  <c:v>7.5179999999999998</c:v>
                </c:pt>
                <c:pt idx="913">
                  <c:v>6.4109999999999996</c:v>
                </c:pt>
                <c:pt idx="914">
                  <c:v>6.7859999999999996</c:v>
                </c:pt>
                <c:pt idx="915">
                  <c:v>6.25</c:v>
                </c:pt>
                <c:pt idx="916">
                  <c:v>8.5</c:v>
                </c:pt>
                <c:pt idx="917">
                  <c:v>6.1609999999999996</c:v>
                </c:pt>
                <c:pt idx="918">
                  <c:v>6.3040000000000003</c:v>
                </c:pt>
                <c:pt idx="919">
                  <c:v>4.4290000000000003</c:v>
                </c:pt>
                <c:pt idx="920">
                  <c:v>7.0890000000000004</c:v>
                </c:pt>
                <c:pt idx="921">
                  <c:v>5.4640000000000004</c:v>
                </c:pt>
                <c:pt idx="922">
                  <c:v>5.6959999999999997</c:v>
                </c:pt>
                <c:pt idx="923">
                  <c:v>6.0359999999999996</c:v>
                </c:pt>
                <c:pt idx="924">
                  <c:v>6.1070000000000002</c:v>
                </c:pt>
                <c:pt idx="925">
                  <c:v>6.9109999999999996</c:v>
                </c:pt>
                <c:pt idx="926">
                  <c:v>6.3209999999999997</c:v>
                </c:pt>
                <c:pt idx="927">
                  <c:v>6.7859999999999996</c:v>
                </c:pt>
                <c:pt idx="928">
                  <c:v>5.3929999999999998</c:v>
                </c:pt>
                <c:pt idx="929">
                  <c:v>5.5540000000000003</c:v>
                </c:pt>
                <c:pt idx="930">
                  <c:v>6.7320000000000002</c:v>
                </c:pt>
                <c:pt idx="931">
                  <c:v>4.6070000000000002</c:v>
                </c:pt>
                <c:pt idx="932">
                  <c:v>6.4109999999999996</c:v>
                </c:pt>
                <c:pt idx="933">
                  <c:v>4.4290000000000003</c:v>
                </c:pt>
                <c:pt idx="934">
                  <c:v>5.4290000000000003</c:v>
                </c:pt>
                <c:pt idx="935">
                  <c:v>5.7859999999999996</c:v>
                </c:pt>
                <c:pt idx="936">
                  <c:v>6.8929999999999998</c:v>
                </c:pt>
                <c:pt idx="937">
                  <c:v>4.75</c:v>
                </c:pt>
                <c:pt idx="938">
                  <c:v>3.6070000000000002</c:v>
                </c:pt>
                <c:pt idx="939">
                  <c:v>4.3040000000000003</c:v>
                </c:pt>
                <c:pt idx="940">
                  <c:v>4.7859999999999996</c:v>
                </c:pt>
                <c:pt idx="941">
                  <c:v>3.8210000000000002</c:v>
                </c:pt>
                <c:pt idx="942">
                  <c:v>6.9820000000000002</c:v>
                </c:pt>
                <c:pt idx="943">
                  <c:v>5.4820000000000002</c:v>
                </c:pt>
                <c:pt idx="944">
                  <c:v>5.4290000000000003</c:v>
                </c:pt>
                <c:pt idx="945">
                  <c:v>9.0890000000000004</c:v>
                </c:pt>
                <c:pt idx="946">
                  <c:v>6.2320000000000002</c:v>
                </c:pt>
                <c:pt idx="947">
                  <c:v>7.5359999999999996</c:v>
                </c:pt>
                <c:pt idx="948">
                  <c:v>7.6429999999999998</c:v>
                </c:pt>
                <c:pt idx="949">
                  <c:v>5.8390000000000004</c:v>
                </c:pt>
                <c:pt idx="950">
                  <c:v>5.75</c:v>
                </c:pt>
                <c:pt idx="951">
                  <c:v>4.8929999999999998</c:v>
                </c:pt>
                <c:pt idx="952">
                  <c:v>5.4459999999999997</c:v>
                </c:pt>
                <c:pt idx="953">
                  <c:v>5.9109999999999996</c:v>
                </c:pt>
                <c:pt idx="954">
                  <c:v>6.9820000000000002</c:v>
                </c:pt>
                <c:pt idx="955">
                  <c:v>4.1609999999999996</c:v>
                </c:pt>
                <c:pt idx="956">
                  <c:v>5.3570000000000002</c:v>
                </c:pt>
                <c:pt idx="957">
                  <c:v>6.1429999999999998</c:v>
                </c:pt>
                <c:pt idx="958">
                  <c:v>4.1609999999999996</c:v>
                </c:pt>
                <c:pt idx="959">
                  <c:v>5.8570000000000002</c:v>
                </c:pt>
                <c:pt idx="960">
                  <c:v>5.3390000000000004</c:v>
                </c:pt>
                <c:pt idx="961">
                  <c:v>5.8929999999999998</c:v>
                </c:pt>
                <c:pt idx="962">
                  <c:v>5.8929999999999998</c:v>
                </c:pt>
                <c:pt idx="963">
                  <c:v>4.25</c:v>
                </c:pt>
                <c:pt idx="964">
                  <c:v>5.1429999999999998</c:v>
                </c:pt>
                <c:pt idx="965">
                  <c:v>6.5179999999999998</c:v>
                </c:pt>
                <c:pt idx="966">
                  <c:v>6.1429999999999998</c:v>
                </c:pt>
                <c:pt idx="967">
                  <c:v>6.4290000000000003</c:v>
                </c:pt>
                <c:pt idx="968">
                  <c:v>6.8040000000000003</c:v>
                </c:pt>
                <c:pt idx="969">
                  <c:v>5.4640000000000004</c:v>
                </c:pt>
                <c:pt idx="970">
                  <c:v>4.625</c:v>
                </c:pt>
                <c:pt idx="971">
                  <c:v>7.4290000000000003</c:v>
                </c:pt>
                <c:pt idx="972">
                  <c:v>5.8390000000000004</c:v>
                </c:pt>
                <c:pt idx="973">
                  <c:v>5.3390000000000004</c:v>
                </c:pt>
                <c:pt idx="974">
                  <c:v>5.75</c:v>
                </c:pt>
                <c:pt idx="975">
                  <c:v>6.3390000000000004</c:v>
                </c:pt>
                <c:pt idx="976">
                  <c:v>5.5890000000000004</c:v>
                </c:pt>
                <c:pt idx="977">
                  <c:v>4.7140000000000004</c:v>
                </c:pt>
                <c:pt idx="978">
                  <c:v>5.1070000000000002</c:v>
                </c:pt>
                <c:pt idx="979">
                  <c:v>6.1609999999999996</c:v>
                </c:pt>
                <c:pt idx="980">
                  <c:v>4.3570000000000002</c:v>
                </c:pt>
                <c:pt idx="981">
                  <c:v>5.7320000000000002</c:v>
                </c:pt>
                <c:pt idx="982">
                  <c:v>4.8390000000000004</c:v>
                </c:pt>
                <c:pt idx="983">
                  <c:v>5.8209999999999997</c:v>
                </c:pt>
                <c:pt idx="984">
                  <c:v>5.2140000000000004</c:v>
                </c:pt>
                <c:pt idx="985">
                  <c:v>4.4640000000000004</c:v>
                </c:pt>
                <c:pt idx="986">
                  <c:v>6.1790000000000003</c:v>
                </c:pt>
                <c:pt idx="987">
                  <c:v>5.8209999999999997</c:v>
                </c:pt>
                <c:pt idx="988">
                  <c:v>5.6609999999999996</c:v>
                </c:pt>
                <c:pt idx="989">
                  <c:v>6.9109999999999996</c:v>
                </c:pt>
                <c:pt idx="990">
                  <c:v>6.5890000000000004</c:v>
                </c:pt>
                <c:pt idx="991">
                  <c:v>9.0890000000000004</c:v>
                </c:pt>
                <c:pt idx="992">
                  <c:v>9.5</c:v>
                </c:pt>
                <c:pt idx="993">
                  <c:v>6.4290000000000003</c:v>
                </c:pt>
                <c:pt idx="994">
                  <c:v>7.5179999999999998</c:v>
                </c:pt>
                <c:pt idx="995">
                  <c:v>5.2859999999999996</c:v>
                </c:pt>
                <c:pt idx="996">
                  <c:v>6.9109999999999996</c:v>
                </c:pt>
                <c:pt idx="997">
                  <c:v>7.1609999999999996</c:v>
                </c:pt>
                <c:pt idx="998">
                  <c:v>7.25</c:v>
                </c:pt>
                <c:pt idx="999">
                  <c:v>5.7140000000000004</c:v>
                </c:pt>
                <c:pt idx="1000">
                  <c:v>5.2859999999999996</c:v>
                </c:pt>
                <c:pt idx="1001">
                  <c:v>6</c:v>
                </c:pt>
                <c:pt idx="1002">
                  <c:v>4.9640000000000004</c:v>
                </c:pt>
                <c:pt idx="1003">
                  <c:v>6.3390000000000004</c:v>
                </c:pt>
                <c:pt idx="1004">
                  <c:v>4.7859999999999996</c:v>
                </c:pt>
                <c:pt idx="1005">
                  <c:v>4.2679999999999998</c:v>
                </c:pt>
                <c:pt idx="1006">
                  <c:v>7.1429999999999998</c:v>
                </c:pt>
                <c:pt idx="1007">
                  <c:v>5.5359999999999996</c:v>
                </c:pt>
                <c:pt idx="1008">
                  <c:v>4.7679999999999998</c:v>
                </c:pt>
                <c:pt idx="1009">
                  <c:v>5.8929999999999998</c:v>
                </c:pt>
                <c:pt idx="1010">
                  <c:v>4.8570000000000002</c:v>
                </c:pt>
                <c:pt idx="1011">
                  <c:v>5</c:v>
                </c:pt>
                <c:pt idx="1012">
                  <c:v>4.2320000000000002</c:v>
                </c:pt>
                <c:pt idx="1013">
                  <c:v>5.9820000000000002</c:v>
                </c:pt>
                <c:pt idx="1014">
                  <c:v>5.3929999999999998</c:v>
                </c:pt>
                <c:pt idx="1015">
                  <c:v>4.3209999999999997</c:v>
                </c:pt>
                <c:pt idx="1016">
                  <c:v>5.2320000000000002</c:v>
                </c:pt>
                <c:pt idx="1017">
                  <c:v>5.4640000000000004</c:v>
                </c:pt>
                <c:pt idx="1018">
                  <c:v>5.8390000000000004</c:v>
                </c:pt>
                <c:pt idx="1019">
                  <c:v>5.1609999999999996</c:v>
                </c:pt>
                <c:pt idx="1020">
                  <c:v>7.2140000000000004</c:v>
                </c:pt>
                <c:pt idx="1021">
                  <c:v>5.9109999999999996</c:v>
                </c:pt>
                <c:pt idx="1022">
                  <c:v>6.0540000000000003</c:v>
                </c:pt>
                <c:pt idx="1023">
                  <c:v>6</c:v>
                </c:pt>
                <c:pt idx="1024">
                  <c:v>5.5</c:v>
                </c:pt>
                <c:pt idx="1025">
                  <c:v>6.0179999999999998</c:v>
                </c:pt>
                <c:pt idx="1026">
                  <c:v>7.3209999999999997</c:v>
                </c:pt>
                <c:pt idx="1027">
                  <c:v>5.7859999999999996</c:v>
                </c:pt>
                <c:pt idx="1028">
                  <c:v>6.0890000000000004</c:v>
                </c:pt>
                <c:pt idx="1029">
                  <c:v>7.1609999999999996</c:v>
                </c:pt>
                <c:pt idx="1030">
                  <c:v>6.875</c:v>
                </c:pt>
                <c:pt idx="1031">
                  <c:v>7.0359999999999996</c:v>
                </c:pt>
                <c:pt idx="1032">
                  <c:v>6.0179999999999998</c:v>
                </c:pt>
                <c:pt idx="1033">
                  <c:v>4.4640000000000004</c:v>
                </c:pt>
                <c:pt idx="1034">
                  <c:v>7.1609999999999996</c:v>
                </c:pt>
                <c:pt idx="1035">
                  <c:v>6.1959999999999997</c:v>
                </c:pt>
                <c:pt idx="1036">
                  <c:v>6.75</c:v>
                </c:pt>
                <c:pt idx="1037">
                  <c:v>5.8570000000000002</c:v>
                </c:pt>
                <c:pt idx="1038">
                  <c:v>6.4109999999999996</c:v>
                </c:pt>
                <c:pt idx="1039">
                  <c:v>4.375</c:v>
                </c:pt>
                <c:pt idx="1040">
                  <c:v>3.9460000000000002</c:v>
                </c:pt>
                <c:pt idx="1041">
                  <c:v>6.8040000000000003</c:v>
                </c:pt>
                <c:pt idx="1042">
                  <c:v>4.6959999999999997</c:v>
                </c:pt>
                <c:pt idx="1043">
                  <c:v>5.1429999999999998</c:v>
                </c:pt>
                <c:pt idx="1044">
                  <c:v>4.5</c:v>
                </c:pt>
                <c:pt idx="1045">
                  <c:v>5.4109999999999996</c:v>
                </c:pt>
                <c:pt idx="1046">
                  <c:v>5.7320000000000002</c:v>
                </c:pt>
                <c:pt idx="1047">
                  <c:v>5.8570000000000002</c:v>
                </c:pt>
                <c:pt idx="1048">
                  <c:v>6.6070000000000002</c:v>
                </c:pt>
                <c:pt idx="1049">
                  <c:v>6.0359999999999996</c:v>
                </c:pt>
                <c:pt idx="1050">
                  <c:v>6.2859999999999996</c:v>
                </c:pt>
                <c:pt idx="1051">
                  <c:v>6.3390000000000004</c:v>
                </c:pt>
                <c:pt idx="1052">
                  <c:v>4.5709999999999997</c:v>
                </c:pt>
                <c:pt idx="1053">
                  <c:v>5.1609999999999996</c:v>
                </c:pt>
                <c:pt idx="1054">
                  <c:v>6.625</c:v>
                </c:pt>
                <c:pt idx="1055">
                  <c:v>4.5</c:v>
                </c:pt>
                <c:pt idx="1056">
                  <c:v>4.5540000000000003</c:v>
                </c:pt>
                <c:pt idx="1057">
                  <c:v>6.4459999999999997</c:v>
                </c:pt>
                <c:pt idx="1058">
                  <c:v>4.5890000000000004</c:v>
                </c:pt>
                <c:pt idx="1059">
                  <c:v>5.6790000000000003</c:v>
                </c:pt>
                <c:pt idx="1060">
                  <c:v>5.3929999999999998</c:v>
                </c:pt>
                <c:pt idx="1061">
                  <c:v>5.5359999999999996</c:v>
                </c:pt>
                <c:pt idx="1062">
                  <c:v>4.5709999999999997</c:v>
                </c:pt>
                <c:pt idx="1063">
                  <c:v>5.6959999999999997</c:v>
                </c:pt>
                <c:pt idx="1064">
                  <c:v>5.75</c:v>
                </c:pt>
                <c:pt idx="1065">
                  <c:v>6.0890000000000004</c:v>
                </c:pt>
                <c:pt idx="1066">
                  <c:v>8.125</c:v>
                </c:pt>
                <c:pt idx="1067">
                  <c:v>6.625</c:v>
                </c:pt>
                <c:pt idx="1068">
                  <c:v>4.2140000000000004</c:v>
                </c:pt>
                <c:pt idx="1069">
                  <c:v>4.8040000000000003</c:v>
                </c:pt>
                <c:pt idx="1070">
                  <c:v>4.6790000000000003</c:v>
                </c:pt>
                <c:pt idx="1071">
                  <c:v>5.6790000000000003</c:v>
                </c:pt>
                <c:pt idx="1072">
                  <c:v>7.3390000000000004</c:v>
                </c:pt>
                <c:pt idx="1073">
                  <c:v>8.0359999999999996</c:v>
                </c:pt>
                <c:pt idx="1074">
                  <c:v>6.6959999999999997</c:v>
                </c:pt>
                <c:pt idx="1075">
                  <c:v>6.6790000000000003</c:v>
                </c:pt>
                <c:pt idx="1076">
                  <c:v>6.75</c:v>
                </c:pt>
                <c:pt idx="1077">
                  <c:v>7.25</c:v>
                </c:pt>
                <c:pt idx="1078">
                  <c:v>5.1790000000000003</c:v>
                </c:pt>
                <c:pt idx="1079">
                  <c:v>6.9640000000000004</c:v>
                </c:pt>
                <c:pt idx="1080">
                  <c:v>5.1959999999999997</c:v>
                </c:pt>
                <c:pt idx="1081">
                  <c:v>5.8040000000000003</c:v>
                </c:pt>
                <c:pt idx="1082">
                  <c:v>6.3929999999999998</c:v>
                </c:pt>
                <c:pt idx="1083">
                  <c:v>3.8039999999999998</c:v>
                </c:pt>
                <c:pt idx="1084">
                  <c:v>6.5359999999999996</c:v>
                </c:pt>
                <c:pt idx="1085">
                  <c:v>5.8040000000000003</c:v>
                </c:pt>
                <c:pt idx="1086">
                  <c:v>6.7859999999999996</c:v>
                </c:pt>
                <c:pt idx="1087">
                  <c:v>4.125</c:v>
                </c:pt>
                <c:pt idx="1088">
                  <c:v>4.8390000000000004</c:v>
                </c:pt>
                <c:pt idx="1089">
                  <c:v>5.5179999999999998</c:v>
                </c:pt>
                <c:pt idx="1090">
                  <c:v>4.3570000000000002</c:v>
                </c:pt>
                <c:pt idx="1091">
                  <c:v>5.625</c:v>
                </c:pt>
                <c:pt idx="1092">
                  <c:v>6.1959999999999997</c:v>
                </c:pt>
                <c:pt idx="1093">
                  <c:v>5.4459999999999997</c:v>
                </c:pt>
                <c:pt idx="1094">
                  <c:v>6.6070000000000002</c:v>
                </c:pt>
                <c:pt idx="1095">
                  <c:v>7.0890000000000004</c:v>
                </c:pt>
                <c:pt idx="1096">
                  <c:v>6.5540000000000003</c:v>
                </c:pt>
                <c:pt idx="1097">
                  <c:v>6.5540000000000003</c:v>
                </c:pt>
                <c:pt idx="1098">
                  <c:v>5.2140000000000004</c:v>
                </c:pt>
                <c:pt idx="1099">
                  <c:v>8.8569999999999993</c:v>
                </c:pt>
                <c:pt idx="1100">
                  <c:v>6.5890000000000004</c:v>
                </c:pt>
                <c:pt idx="1101">
                  <c:v>3.5710000000000002</c:v>
                </c:pt>
                <c:pt idx="1102">
                  <c:v>6.8570000000000002</c:v>
                </c:pt>
                <c:pt idx="1103">
                  <c:v>5.6070000000000002</c:v>
                </c:pt>
                <c:pt idx="1104">
                  <c:v>6.625</c:v>
                </c:pt>
                <c:pt idx="1105">
                  <c:v>5.1790000000000003</c:v>
                </c:pt>
                <c:pt idx="1106">
                  <c:v>5</c:v>
                </c:pt>
                <c:pt idx="1107">
                  <c:v>7.2679999999999998</c:v>
                </c:pt>
                <c:pt idx="1108">
                  <c:v>4.2140000000000004</c:v>
                </c:pt>
                <c:pt idx="1109">
                  <c:v>6.0359999999999996</c:v>
                </c:pt>
                <c:pt idx="1110">
                  <c:v>4.875</c:v>
                </c:pt>
                <c:pt idx="1111">
                  <c:v>4.8570000000000002</c:v>
                </c:pt>
                <c:pt idx="1112">
                  <c:v>5.7140000000000004</c:v>
                </c:pt>
                <c:pt idx="1113">
                  <c:v>6.1070000000000002</c:v>
                </c:pt>
                <c:pt idx="1114">
                  <c:v>4.9109999999999996</c:v>
                </c:pt>
                <c:pt idx="1115">
                  <c:v>6.8209999999999997</c:v>
                </c:pt>
                <c:pt idx="1116">
                  <c:v>5.1790000000000003</c:v>
                </c:pt>
                <c:pt idx="1117">
                  <c:v>6.125</c:v>
                </c:pt>
                <c:pt idx="1118">
                  <c:v>4.5709999999999997</c:v>
                </c:pt>
                <c:pt idx="1119">
                  <c:v>5.625</c:v>
                </c:pt>
                <c:pt idx="1120">
                  <c:v>6.3570000000000002</c:v>
                </c:pt>
                <c:pt idx="1121">
                  <c:v>5.3929999999999998</c:v>
                </c:pt>
                <c:pt idx="1122">
                  <c:v>5.1790000000000003</c:v>
                </c:pt>
                <c:pt idx="1123">
                  <c:v>5.1790000000000003</c:v>
                </c:pt>
                <c:pt idx="1124">
                  <c:v>6.75</c:v>
                </c:pt>
                <c:pt idx="1125">
                  <c:v>5.5</c:v>
                </c:pt>
                <c:pt idx="1126">
                  <c:v>5.3570000000000002</c:v>
                </c:pt>
                <c:pt idx="1127">
                  <c:v>5.8570000000000002</c:v>
                </c:pt>
                <c:pt idx="1128">
                  <c:v>4.4109999999999996</c:v>
                </c:pt>
                <c:pt idx="1129">
                  <c:v>4.0179999999999998</c:v>
                </c:pt>
                <c:pt idx="1130">
                  <c:v>6.5709999999999997</c:v>
                </c:pt>
                <c:pt idx="1131">
                  <c:v>7.4640000000000004</c:v>
                </c:pt>
                <c:pt idx="1132">
                  <c:v>8.1430000000000007</c:v>
                </c:pt>
                <c:pt idx="1133">
                  <c:v>6.125</c:v>
                </c:pt>
                <c:pt idx="1134">
                  <c:v>5.1959999999999997</c:v>
                </c:pt>
                <c:pt idx="1135">
                  <c:v>6.375</c:v>
                </c:pt>
                <c:pt idx="1136">
                  <c:v>6.5179999999999998</c:v>
                </c:pt>
                <c:pt idx="1137">
                  <c:v>6.3040000000000003</c:v>
                </c:pt>
                <c:pt idx="1138">
                  <c:v>6.7859999999999996</c:v>
                </c:pt>
                <c:pt idx="1139">
                  <c:v>4.8390000000000004</c:v>
                </c:pt>
                <c:pt idx="1140">
                  <c:v>4.8929999999999998</c:v>
                </c:pt>
                <c:pt idx="1141">
                  <c:v>5.4290000000000003</c:v>
                </c:pt>
                <c:pt idx="1142">
                  <c:v>6.8390000000000004</c:v>
                </c:pt>
                <c:pt idx="1143">
                  <c:v>7.3040000000000003</c:v>
                </c:pt>
                <c:pt idx="1144">
                  <c:v>6.5890000000000004</c:v>
                </c:pt>
                <c:pt idx="1145">
                  <c:v>5.7679999999999998</c:v>
                </c:pt>
                <c:pt idx="1146">
                  <c:v>5.9640000000000004</c:v>
                </c:pt>
                <c:pt idx="1147">
                  <c:v>4.6790000000000003</c:v>
                </c:pt>
                <c:pt idx="1148">
                  <c:v>5.3390000000000004</c:v>
                </c:pt>
                <c:pt idx="1149">
                  <c:v>5.2320000000000002</c:v>
                </c:pt>
                <c:pt idx="1150">
                  <c:v>4.2859999999999996</c:v>
                </c:pt>
                <c:pt idx="1151">
                  <c:v>5.4820000000000002</c:v>
                </c:pt>
                <c:pt idx="1152">
                  <c:v>5.1609999999999996</c:v>
                </c:pt>
                <c:pt idx="1153">
                  <c:v>6.0179999999999998</c:v>
                </c:pt>
                <c:pt idx="1154">
                  <c:v>5.3929999999999998</c:v>
                </c:pt>
                <c:pt idx="1155">
                  <c:v>4.9290000000000003</c:v>
                </c:pt>
                <c:pt idx="1156">
                  <c:v>5.7859999999999996</c:v>
                </c:pt>
                <c:pt idx="1157">
                  <c:v>5.8040000000000003</c:v>
                </c:pt>
                <c:pt idx="1158">
                  <c:v>6.0359999999999996</c:v>
                </c:pt>
                <c:pt idx="1159">
                  <c:v>6.1609999999999996</c:v>
                </c:pt>
                <c:pt idx="1160">
                  <c:v>4.9290000000000003</c:v>
                </c:pt>
                <c:pt idx="1161">
                  <c:v>5.1070000000000002</c:v>
                </c:pt>
                <c:pt idx="1162">
                  <c:v>7.9290000000000003</c:v>
                </c:pt>
                <c:pt idx="1163">
                  <c:v>6.4109999999999996</c:v>
                </c:pt>
                <c:pt idx="1164">
                  <c:v>4.9640000000000004</c:v>
                </c:pt>
                <c:pt idx="1165">
                  <c:v>5.5179999999999998</c:v>
                </c:pt>
                <c:pt idx="1166">
                  <c:v>5.7140000000000004</c:v>
                </c:pt>
                <c:pt idx="1167">
                  <c:v>6.2679999999999998</c:v>
                </c:pt>
                <c:pt idx="1168">
                  <c:v>4.625</c:v>
                </c:pt>
                <c:pt idx="1169">
                  <c:v>5.3390000000000004</c:v>
                </c:pt>
                <c:pt idx="1170">
                  <c:v>5.2320000000000002</c:v>
                </c:pt>
                <c:pt idx="1171">
                  <c:v>5.5890000000000004</c:v>
                </c:pt>
                <c:pt idx="1172">
                  <c:v>5.5</c:v>
                </c:pt>
                <c:pt idx="1173">
                  <c:v>6.0540000000000003</c:v>
                </c:pt>
                <c:pt idx="1174">
                  <c:v>5.4640000000000004</c:v>
                </c:pt>
                <c:pt idx="1175">
                  <c:v>5.2140000000000004</c:v>
                </c:pt>
                <c:pt idx="1176">
                  <c:v>6.1609999999999996</c:v>
                </c:pt>
                <c:pt idx="1177">
                  <c:v>5.9459999999999997</c:v>
                </c:pt>
                <c:pt idx="1178">
                  <c:v>4.8929999999999998</c:v>
                </c:pt>
                <c:pt idx="1179">
                  <c:v>5.1790000000000003</c:v>
                </c:pt>
                <c:pt idx="1180">
                  <c:v>7.5540000000000003</c:v>
                </c:pt>
                <c:pt idx="1181">
                  <c:v>6.6429999999999998</c:v>
                </c:pt>
                <c:pt idx="1182">
                  <c:v>5.4290000000000003</c:v>
                </c:pt>
                <c:pt idx="1183">
                  <c:v>4.875</c:v>
                </c:pt>
                <c:pt idx="1184">
                  <c:v>5.6429999999999998</c:v>
                </c:pt>
                <c:pt idx="1185">
                  <c:v>5.4820000000000002</c:v>
                </c:pt>
                <c:pt idx="1186">
                  <c:v>4.2859999999999996</c:v>
                </c:pt>
                <c:pt idx="1187">
                  <c:v>5.6609999999999996</c:v>
                </c:pt>
                <c:pt idx="1188">
                  <c:v>6.4820000000000002</c:v>
                </c:pt>
                <c:pt idx="1189">
                  <c:v>4.5890000000000004</c:v>
                </c:pt>
                <c:pt idx="1190">
                  <c:v>6.1609999999999996</c:v>
                </c:pt>
                <c:pt idx="1191">
                  <c:v>3.7320000000000002</c:v>
                </c:pt>
                <c:pt idx="1192">
                  <c:v>6.7859999999999996</c:v>
                </c:pt>
                <c:pt idx="1193">
                  <c:v>6.0540000000000003</c:v>
                </c:pt>
                <c:pt idx="1194">
                  <c:v>5.1070000000000002</c:v>
                </c:pt>
                <c:pt idx="1195">
                  <c:v>7.3040000000000003</c:v>
                </c:pt>
                <c:pt idx="1196">
                  <c:v>6.6609999999999996</c:v>
                </c:pt>
                <c:pt idx="1197">
                  <c:v>6.125</c:v>
                </c:pt>
                <c:pt idx="1198">
                  <c:v>6.4459999999999997</c:v>
                </c:pt>
                <c:pt idx="1199">
                  <c:v>6.5709999999999997</c:v>
                </c:pt>
                <c:pt idx="1200">
                  <c:v>4.6959999999999997</c:v>
                </c:pt>
                <c:pt idx="1201">
                  <c:v>7.3040000000000003</c:v>
                </c:pt>
                <c:pt idx="1202">
                  <c:v>6</c:v>
                </c:pt>
                <c:pt idx="1203">
                  <c:v>6.3390000000000004</c:v>
                </c:pt>
                <c:pt idx="1204">
                  <c:v>6.1959999999999997</c:v>
                </c:pt>
                <c:pt idx="1205">
                  <c:v>4.5</c:v>
                </c:pt>
                <c:pt idx="1206">
                  <c:v>5.1959999999999997</c:v>
                </c:pt>
                <c:pt idx="1207">
                  <c:v>5.3929999999999998</c:v>
                </c:pt>
                <c:pt idx="1208">
                  <c:v>5.6609999999999996</c:v>
                </c:pt>
                <c:pt idx="1209">
                  <c:v>6.0179999999999998</c:v>
                </c:pt>
                <c:pt idx="1210">
                  <c:v>5.2679999999999998</c:v>
                </c:pt>
                <c:pt idx="1211">
                  <c:v>6.0540000000000003</c:v>
                </c:pt>
                <c:pt idx="1212">
                  <c:v>5.1959999999999997</c:v>
                </c:pt>
                <c:pt idx="1213">
                  <c:v>5.625</c:v>
                </c:pt>
                <c:pt idx="1214">
                  <c:v>4.9290000000000003</c:v>
                </c:pt>
                <c:pt idx="1215">
                  <c:v>4.7140000000000004</c:v>
                </c:pt>
                <c:pt idx="1216">
                  <c:v>4.4290000000000003</c:v>
                </c:pt>
                <c:pt idx="1217">
                  <c:v>6.1959999999999997</c:v>
                </c:pt>
                <c:pt idx="1218">
                  <c:v>4.25</c:v>
                </c:pt>
                <c:pt idx="1219">
                  <c:v>4.9820000000000002</c:v>
                </c:pt>
                <c:pt idx="1220">
                  <c:v>4.6429999999999998</c:v>
                </c:pt>
                <c:pt idx="1221">
                  <c:v>6</c:v>
                </c:pt>
                <c:pt idx="1222">
                  <c:v>6.0540000000000003</c:v>
                </c:pt>
                <c:pt idx="1223">
                  <c:v>6.4820000000000002</c:v>
                </c:pt>
                <c:pt idx="1224">
                  <c:v>6.1070000000000002</c:v>
                </c:pt>
                <c:pt idx="1225">
                  <c:v>5.3390000000000004</c:v>
                </c:pt>
                <c:pt idx="1226">
                  <c:v>4.2320000000000002</c:v>
                </c:pt>
                <c:pt idx="1227">
                  <c:v>4.9109999999999996</c:v>
                </c:pt>
                <c:pt idx="1228">
                  <c:v>4.5890000000000004</c:v>
                </c:pt>
                <c:pt idx="1229">
                  <c:v>4.8570000000000002</c:v>
                </c:pt>
                <c:pt idx="1230">
                  <c:v>5.7320000000000002</c:v>
                </c:pt>
                <c:pt idx="1231">
                  <c:v>6.0359999999999996</c:v>
                </c:pt>
                <c:pt idx="1232">
                  <c:v>7.3040000000000003</c:v>
                </c:pt>
                <c:pt idx="1233">
                  <c:v>5.8040000000000003</c:v>
                </c:pt>
                <c:pt idx="1234">
                  <c:v>4.5540000000000003</c:v>
                </c:pt>
                <c:pt idx="1235">
                  <c:v>6.1429999999999998</c:v>
                </c:pt>
                <c:pt idx="1236">
                  <c:v>6.3390000000000004</c:v>
                </c:pt>
                <c:pt idx="1237">
                  <c:v>5.8209999999999997</c:v>
                </c:pt>
                <c:pt idx="1238">
                  <c:v>6.5</c:v>
                </c:pt>
                <c:pt idx="1239">
                  <c:v>4.25</c:v>
                </c:pt>
                <c:pt idx="1240">
                  <c:v>4.3929999999999998</c:v>
                </c:pt>
                <c:pt idx="1241">
                  <c:v>3.375</c:v>
                </c:pt>
                <c:pt idx="1242">
                  <c:v>5.8929999999999998</c:v>
                </c:pt>
                <c:pt idx="1243">
                  <c:v>4.9459999999999997</c:v>
                </c:pt>
                <c:pt idx="1244">
                  <c:v>4.9290000000000003</c:v>
                </c:pt>
                <c:pt idx="1245">
                  <c:v>4.5359999999999996</c:v>
                </c:pt>
                <c:pt idx="1246">
                  <c:v>5.0709999999999997</c:v>
                </c:pt>
                <c:pt idx="1247">
                  <c:v>5.1959999999999997</c:v>
                </c:pt>
                <c:pt idx="1248">
                  <c:v>5.0359999999999996</c:v>
                </c:pt>
                <c:pt idx="1249">
                  <c:v>4.3929999999999998</c:v>
                </c:pt>
                <c:pt idx="1250">
                  <c:v>7.2140000000000004</c:v>
                </c:pt>
                <c:pt idx="1251">
                  <c:v>6.9459999999999997</c:v>
                </c:pt>
                <c:pt idx="1252">
                  <c:v>4.6609999999999996</c:v>
                </c:pt>
                <c:pt idx="1253">
                  <c:v>7</c:v>
                </c:pt>
                <c:pt idx="1254">
                  <c:v>7.3040000000000003</c:v>
                </c:pt>
                <c:pt idx="1255">
                  <c:v>6.9109999999999996</c:v>
                </c:pt>
                <c:pt idx="1256">
                  <c:v>4.9109999999999996</c:v>
                </c:pt>
                <c:pt idx="1257">
                  <c:v>4.9640000000000004</c:v>
                </c:pt>
                <c:pt idx="1258">
                  <c:v>4.4640000000000004</c:v>
                </c:pt>
                <c:pt idx="1259">
                  <c:v>4.3040000000000003</c:v>
                </c:pt>
                <c:pt idx="1260">
                  <c:v>5.4290000000000003</c:v>
                </c:pt>
                <c:pt idx="1261">
                  <c:v>5.75</c:v>
                </c:pt>
                <c:pt idx="1262">
                  <c:v>6.0540000000000003</c:v>
                </c:pt>
                <c:pt idx="1263">
                  <c:v>6.6429999999999998</c:v>
                </c:pt>
                <c:pt idx="1264">
                  <c:v>4.6790000000000003</c:v>
                </c:pt>
                <c:pt idx="1265">
                  <c:v>5.4109999999999996</c:v>
                </c:pt>
                <c:pt idx="1266">
                  <c:v>5.4109999999999996</c:v>
                </c:pt>
                <c:pt idx="1267">
                  <c:v>5.125</c:v>
                </c:pt>
                <c:pt idx="1268">
                  <c:v>6.1429999999999998</c:v>
                </c:pt>
                <c:pt idx="1269">
                  <c:v>5.3040000000000003</c:v>
                </c:pt>
                <c:pt idx="1270">
                  <c:v>4.6609999999999996</c:v>
                </c:pt>
                <c:pt idx="1271">
                  <c:v>6.375</c:v>
                </c:pt>
                <c:pt idx="1272">
                  <c:v>7.375</c:v>
                </c:pt>
                <c:pt idx="1273">
                  <c:v>7.8929999999999998</c:v>
                </c:pt>
                <c:pt idx="1274">
                  <c:v>6.875</c:v>
                </c:pt>
                <c:pt idx="1275">
                  <c:v>6.6429999999999998</c:v>
                </c:pt>
                <c:pt idx="1276">
                  <c:v>7.4640000000000004</c:v>
                </c:pt>
                <c:pt idx="1277">
                  <c:v>5.7140000000000004</c:v>
                </c:pt>
                <c:pt idx="1278">
                  <c:v>5.5890000000000004</c:v>
                </c:pt>
                <c:pt idx="1279">
                  <c:v>7.2679999999999998</c:v>
                </c:pt>
                <c:pt idx="1280">
                  <c:v>6.3570000000000002</c:v>
                </c:pt>
                <c:pt idx="1281">
                  <c:v>4.6790000000000003</c:v>
                </c:pt>
                <c:pt idx="1282">
                  <c:v>6.5359999999999996</c:v>
                </c:pt>
                <c:pt idx="1283">
                  <c:v>5.5709999999999997</c:v>
                </c:pt>
                <c:pt idx="1284">
                  <c:v>6.1070000000000002</c:v>
                </c:pt>
                <c:pt idx="1285">
                  <c:v>6.125</c:v>
                </c:pt>
                <c:pt idx="1286">
                  <c:v>5.2859999999999996</c:v>
                </c:pt>
                <c:pt idx="1287">
                  <c:v>6.0179999999999998</c:v>
                </c:pt>
                <c:pt idx="1288">
                  <c:v>4.125</c:v>
                </c:pt>
                <c:pt idx="1289">
                  <c:v>5.7859999999999996</c:v>
                </c:pt>
                <c:pt idx="1290">
                  <c:v>5.5359999999999996</c:v>
                </c:pt>
                <c:pt idx="1291">
                  <c:v>4.3570000000000002</c:v>
                </c:pt>
                <c:pt idx="1292">
                  <c:v>3.5179999999999998</c:v>
                </c:pt>
                <c:pt idx="1293">
                  <c:v>6.8040000000000003</c:v>
                </c:pt>
                <c:pt idx="1294">
                  <c:v>6.6790000000000003</c:v>
                </c:pt>
                <c:pt idx="1295">
                  <c:v>4.7140000000000004</c:v>
                </c:pt>
                <c:pt idx="1296">
                  <c:v>5.4109999999999996</c:v>
                </c:pt>
                <c:pt idx="1297">
                  <c:v>5.8570000000000002</c:v>
                </c:pt>
                <c:pt idx="1298">
                  <c:v>6.1429999999999998</c:v>
                </c:pt>
                <c:pt idx="1299">
                  <c:v>5.6070000000000002</c:v>
                </c:pt>
                <c:pt idx="1300">
                  <c:v>6.9109999999999996</c:v>
                </c:pt>
                <c:pt idx="1301">
                  <c:v>6.8390000000000004</c:v>
                </c:pt>
                <c:pt idx="1302">
                  <c:v>6.0179999999999998</c:v>
                </c:pt>
                <c:pt idx="1303">
                  <c:v>4.8390000000000004</c:v>
                </c:pt>
                <c:pt idx="1304">
                  <c:v>5.0179999999999998</c:v>
                </c:pt>
                <c:pt idx="1305">
                  <c:v>5.6429999999999998</c:v>
                </c:pt>
                <c:pt idx="1306">
                  <c:v>5.5</c:v>
                </c:pt>
                <c:pt idx="1307">
                  <c:v>5.2859999999999996</c:v>
                </c:pt>
                <c:pt idx="1308">
                  <c:v>4.5179999999999998</c:v>
                </c:pt>
                <c:pt idx="1309">
                  <c:v>6.7320000000000002</c:v>
                </c:pt>
                <c:pt idx="1310">
                  <c:v>6</c:v>
                </c:pt>
                <c:pt idx="1311">
                  <c:v>6.6959999999999997</c:v>
                </c:pt>
                <c:pt idx="1312">
                  <c:v>6.3040000000000003</c:v>
                </c:pt>
                <c:pt idx="1313">
                  <c:v>5.0890000000000004</c:v>
                </c:pt>
                <c:pt idx="1314">
                  <c:v>4.75</c:v>
                </c:pt>
                <c:pt idx="1315">
                  <c:v>4.8209999999999997</c:v>
                </c:pt>
                <c:pt idx="1316">
                  <c:v>4.9459999999999997</c:v>
                </c:pt>
                <c:pt idx="1317">
                  <c:v>5.4820000000000002</c:v>
                </c:pt>
                <c:pt idx="1318">
                  <c:v>6.75</c:v>
                </c:pt>
                <c:pt idx="1319">
                  <c:v>7.1609999999999996</c:v>
                </c:pt>
                <c:pt idx="1320">
                  <c:v>4.4290000000000003</c:v>
                </c:pt>
                <c:pt idx="1321">
                  <c:v>5.1070000000000002</c:v>
                </c:pt>
                <c:pt idx="1322">
                  <c:v>4.3040000000000003</c:v>
                </c:pt>
                <c:pt idx="1323">
                  <c:v>4.8570000000000002</c:v>
                </c:pt>
                <c:pt idx="1324">
                  <c:v>4.4109999999999996</c:v>
                </c:pt>
                <c:pt idx="1325">
                  <c:v>6.2679999999999998</c:v>
                </c:pt>
                <c:pt idx="1326">
                  <c:v>3.089</c:v>
                </c:pt>
                <c:pt idx="1327">
                  <c:v>7.6070000000000002</c:v>
                </c:pt>
                <c:pt idx="1328">
                  <c:v>4.8929999999999998</c:v>
                </c:pt>
                <c:pt idx="1329">
                  <c:v>5.9109999999999996</c:v>
                </c:pt>
                <c:pt idx="1330">
                  <c:v>5.2320000000000002</c:v>
                </c:pt>
                <c:pt idx="1331">
                  <c:v>5.25</c:v>
                </c:pt>
                <c:pt idx="1332">
                  <c:v>6</c:v>
                </c:pt>
                <c:pt idx="1333">
                  <c:v>6.4820000000000002</c:v>
                </c:pt>
                <c:pt idx="1334">
                  <c:v>5.3040000000000003</c:v>
                </c:pt>
                <c:pt idx="1335">
                  <c:v>5.25</c:v>
                </c:pt>
                <c:pt idx="1336">
                  <c:v>4.1790000000000003</c:v>
                </c:pt>
                <c:pt idx="1337">
                  <c:v>5.5709999999999997</c:v>
                </c:pt>
                <c:pt idx="1338">
                  <c:v>6.0179999999999998</c:v>
                </c:pt>
                <c:pt idx="1339">
                  <c:v>5.9109999999999996</c:v>
                </c:pt>
                <c:pt idx="1340">
                  <c:v>6.0179999999999998</c:v>
                </c:pt>
                <c:pt idx="1341">
                  <c:v>5.5179999999999998</c:v>
                </c:pt>
                <c:pt idx="1342">
                  <c:v>5.3390000000000004</c:v>
                </c:pt>
                <c:pt idx="1343">
                  <c:v>3.786</c:v>
                </c:pt>
                <c:pt idx="1344">
                  <c:v>6.0540000000000003</c:v>
                </c:pt>
                <c:pt idx="1345">
                  <c:v>6.4109999999999996</c:v>
                </c:pt>
                <c:pt idx="1346">
                  <c:v>4.6429999999999998</c:v>
                </c:pt>
                <c:pt idx="1347">
                  <c:v>5.1609999999999996</c:v>
                </c:pt>
                <c:pt idx="1348">
                  <c:v>4.875</c:v>
                </c:pt>
                <c:pt idx="1349">
                  <c:v>5.2679999999999998</c:v>
                </c:pt>
                <c:pt idx="1350">
                  <c:v>4.875</c:v>
                </c:pt>
                <c:pt idx="1351">
                  <c:v>6.2859999999999996</c:v>
                </c:pt>
                <c:pt idx="1352">
                  <c:v>4.8929999999999998</c:v>
                </c:pt>
                <c:pt idx="1353">
                  <c:v>6.0540000000000003</c:v>
                </c:pt>
                <c:pt idx="1354">
                  <c:v>3.625</c:v>
                </c:pt>
                <c:pt idx="1355">
                  <c:v>5.1609999999999996</c:v>
                </c:pt>
                <c:pt idx="1356">
                  <c:v>5.6429999999999998</c:v>
                </c:pt>
                <c:pt idx="1357">
                  <c:v>5.9640000000000004</c:v>
                </c:pt>
                <c:pt idx="1358">
                  <c:v>6.5359999999999996</c:v>
                </c:pt>
                <c:pt idx="1359">
                  <c:v>4.5709999999999997</c:v>
                </c:pt>
                <c:pt idx="1360">
                  <c:v>4.5709999999999997</c:v>
                </c:pt>
                <c:pt idx="1361">
                  <c:v>7.8209999999999997</c:v>
                </c:pt>
                <c:pt idx="1362">
                  <c:v>5.0179999999999998</c:v>
                </c:pt>
                <c:pt idx="1363">
                  <c:v>5.4459999999999997</c:v>
                </c:pt>
                <c:pt idx="1364">
                  <c:v>4.6959999999999997</c:v>
                </c:pt>
                <c:pt idx="1365">
                  <c:v>5.8040000000000003</c:v>
                </c:pt>
                <c:pt idx="1366">
                  <c:v>4.5</c:v>
                </c:pt>
                <c:pt idx="1367">
                  <c:v>5.8040000000000003</c:v>
                </c:pt>
                <c:pt idx="1368">
                  <c:v>3.8039999999999998</c:v>
                </c:pt>
                <c:pt idx="1369">
                  <c:v>5.5179999999999998</c:v>
                </c:pt>
                <c:pt idx="1370">
                  <c:v>5.2140000000000004</c:v>
                </c:pt>
                <c:pt idx="1371">
                  <c:v>3.964</c:v>
                </c:pt>
                <c:pt idx="1372">
                  <c:v>5.5890000000000004</c:v>
                </c:pt>
                <c:pt idx="1373">
                  <c:v>4.8390000000000004</c:v>
                </c:pt>
                <c:pt idx="1374">
                  <c:v>4.0540000000000003</c:v>
                </c:pt>
                <c:pt idx="1375">
                  <c:v>5.7320000000000002</c:v>
                </c:pt>
                <c:pt idx="1376">
                  <c:v>7.3040000000000003</c:v>
                </c:pt>
                <c:pt idx="1377">
                  <c:v>5.8040000000000003</c:v>
                </c:pt>
                <c:pt idx="1378">
                  <c:v>5.1959999999999997</c:v>
                </c:pt>
                <c:pt idx="1379">
                  <c:v>5.3209999999999997</c:v>
                </c:pt>
                <c:pt idx="1380">
                  <c:v>6.5540000000000003</c:v>
                </c:pt>
                <c:pt idx="1381">
                  <c:v>5.6790000000000003</c:v>
                </c:pt>
                <c:pt idx="1382">
                  <c:v>5.75</c:v>
                </c:pt>
                <c:pt idx="1383">
                  <c:v>5.2859999999999996</c:v>
                </c:pt>
                <c:pt idx="1384">
                  <c:v>5.25</c:v>
                </c:pt>
                <c:pt idx="1385">
                  <c:v>5.1609999999999996</c:v>
                </c:pt>
                <c:pt idx="1386">
                  <c:v>4.8929999999999998</c:v>
                </c:pt>
                <c:pt idx="1387">
                  <c:v>4.4109999999999996</c:v>
                </c:pt>
                <c:pt idx="1388">
                  <c:v>4.8209999999999997</c:v>
                </c:pt>
                <c:pt idx="1389">
                  <c:v>5.3209999999999997</c:v>
                </c:pt>
                <c:pt idx="1390">
                  <c:v>4.3570000000000002</c:v>
                </c:pt>
                <c:pt idx="1391">
                  <c:v>4.1070000000000002</c:v>
                </c:pt>
                <c:pt idx="1392">
                  <c:v>5.0359999999999996</c:v>
                </c:pt>
                <c:pt idx="1393">
                  <c:v>5.5540000000000003</c:v>
                </c:pt>
                <c:pt idx="1394">
                  <c:v>6.0179999999999998</c:v>
                </c:pt>
                <c:pt idx="1395">
                  <c:v>5.1959999999999997</c:v>
                </c:pt>
                <c:pt idx="1396">
                  <c:v>6.7679999999999998</c:v>
                </c:pt>
                <c:pt idx="1397">
                  <c:v>5.5540000000000003</c:v>
                </c:pt>
                <c:pt idx="1398">
                  <c:v>5.2320000000000002</c:v>
                </c:pt>
                <c:pt idx="1399">
                  <c:v>5.9820000000000002</c:v>
                </c:pt>
                <c:pt idx="1400">
                  <c:v>4.0540000000000003</c:v>
                </c:pt>
                <c:pt idx="1401">
                  <c:v>5.0709999999999997</c:v>
                </c:pt>
                <c:pt idx="1402">
                  <c:v>4.5540000000000003</c:v>
                </c:pt>
                <c:pt idx="1403">
                  <c:v>3.8210000000000002</c:v>
                </c:pt>
                <c:pt idx="1404">
                  <c:v>4.2320000000000002</c:v>
                </c:pt>
                <c:pt idx="1405">
                  <c:v>3.839</c:v>
                </c:pt>
                <c:pt idx="1406">
                  <c:v>4.3390000000000004</c:v>
                </c:pt>
                <c:pt idx="1407">
                  <c:v>5.9820000000000002</c:v>
                </c:pt>
                <c:pt idx="1408">
                  <c:v>4.6959999999999997</c:v>
                </c:pt>
                <c:pt idx="1409">
                  <c:v>5.1609999999999996</c:v>
                </c:pt>
                <c:pt idx="1410">
                  <c:v>4.1790000000000003</c:v>
                </c:pt>
                <c:pt idx="1411">
                  <c:v>4</c:v>
                </c:pt>
                <c:pt idx="1412">
                  <c:v>4.7859999999999996</c:v>
                </c:pt>
                <c:pt idx="1413">
                  <c:v>6.5359999999999996</c:v>
                </c:pt>
                <c:pt idx="1414">
                  <c:v>5.7859999999999996</c:v>
                </c:pt>
                <c:pt idx="1415">
                  <c:v>5.9459999999999997</c:v>
                </c:pt>
                <c:pt idx="1416">
                  <c:v>5.2140000000000004</c:v>
                </c:pt>
                <c:pt idx="1417">
                  <c:v>6.25</c:v>
                </c:pt>
                <c:pt idx="1418">
                  <c:v>5.5179999999999998</c:v>
                </c:pt>
                <c:pt idx="1419">
                  <c:v>4.8570000000000002</c:v>
                </c:pt>
                <c:pt idx="1420">
                  <c:v>4.6609999999999996</c:v>
                </c:pt>
                <c:pt idx="1421">
                  <c:v>4.1790000000000003</c:v>
                </c:pt>
                <c:pt idx="1422">
                  <c:v>5.2140000000000004</c:v>
                </c:pt>
                <c:pt idx="1423">
                  <c:v>4.0540000000000003</c:v>
                </c:pt>
                <c:pt idx="1424">
                  <c:v>5.125</c:v>
                </c:pt>
                <c:pt idx="1425">
                  <c:v>4.8929999999999998</c:v>
                </c:pt>
                <c:pt idx="1426">
                  <c:v>5.4109999999999996</c:v>
                </c:pt>
                <c:pt idx="1427">
                  <c:v>4.3209999999999997</c:v>
                </c:pt>
                <c:pt idx="1428">
                  <c:v>4.8209999999999997</c:v>
                </c:pt>
                <c:pt idx="1429">
                  <c:v>5.3390000000000004</c:v>
                </c:pt>
                <c:pt idx="1430">
                  <c:v>5.1429999999999998</c:v>
                </c:pt>
                <c:pt idx="1431">
                  <c:v>4.1070000000000002</c:v>
                </c:pt>
                <c:pt idx="1432">
                  <c:v>6.7679999999999998</c:v>
                </c:pt>
                <c:pt idx="1433">
                  <c:v>5.8390000000000004</c:v>
                </c:pt>
                <c:pt idx="1434">
                  <c:v>8.3930000000000007</c:v>
                </c:pt>
                <c:pt idx="1435">
                  <c:v>6.9640000000000004</c:v>
                </c:pt>
                <c:pt idx="1436">
                  <c:v>5.6429999999999998</c:v>
                </c:pt>
                <c:pt idx="1437">
                  <c:v>4.5890000000000004</c:v>
                </c:pt>
                <c:pt idx="1438">
                  <c:v>6.2679999999999998</c:v>
                </c:pt>
                <c:pt idx="1439">
                  <c:v>4.8929999999999998</c:v>
                </c:pt>
                <c:pt idx="1440">
                  <c:v>4.75</c:v>
                </c:pt>
                <c:pt idx="1441">
                  <c:v>3.8929999999999998</c:v>
                </c:pt>
                <c:pt idx="1442">
                  <c:v>4.2140000000000004</c:v>
                </c:pt>
                <c:pt idx="1443">
                  <c:v>3.8210000000000002</c:v>
                </c:pt>
                <c:pt idx="1444">
                  <c:v>5.5179999999999998</c:v>
                </c:pt>
                <c:pt idx="1445">
                  <c:v>5.2320000000000002</c:v>
                </c:pt>
                <c:pt idx="1446">
                  <c:v>6.4459999999999997</c:v>
                </c:pt>
                <c:pt idx="1447">
                  <c:v>6.5359999999999996</c:v>
                </c:pt>
                <c:pt idx="1448">
                  <c:v>4</c:v>
                </c:pt>
                <c:pt idx="1449">
                  <c:v>5.5359999999999996</c:v>
                </c:pt>
                <c:pt idx="1450">
                  <c:v>5.8040000000000003</c:v>
                </c:pt>
                <c:pt idx="1451">
                  <c:v>4.1609999999999996</c:v>
                </c:pt>
                <c:pt idx="1452">
                  <c:v>7.5890000000000004</c:v>
                </c:pt>
                <c:pt idx="1453">
                  <c:v>4.7320000000000002</c:v>
                </c:pt>
                <c:pt idx="1454">
                  <c:v>4.7320000000000002</c:v>
                </c:pt>
                <c:pt idx="1455">
                  <c:v>5.6609999999999996</c:v>
                </c:pt>
                <c:pt idx="1456">
                  <c:v>4.2140000000000004</c:v>
                </c:pt>
                <c:pt idx="1457">
                  <c:v>5.75</c:v>
                </c:pt>
                <c:pt idx="1458">
                  <c:v>5.7140000000000004</c:v>
                </c:pt>
                <c:pt idx="1459">
                  <c:v>4.8209999999999997</c:v>
                </c:pt>
                <c:pt idx="1460">
                  <c:v>5.3209999999999997</c:v>
                </c:pt>
                <c:pt idx="1461">
                  <c:v>4.1959999999999997</c:v>
                </c:pt>
                <c:pt idx="1462">
                  <c:v>6</c:v>
                </c:pt>
                <c:pt idx="1463">
                  <c:v>4.4640000000000004</c:v>
                </c:pt>
                <c:pt idx="1464">
                  <c:v>6.25</c:v>
                </c:pt>
                <c:pt idx="1465">
                  <c:v>5.1070000000000002</c:v>
                </c:pt>
                <c:pt idx="1466">
                  <c:v>4.3390000000000004</c:v>
                </c:pt>
                <c:pt idx="1467">
                  <c:v>5.9820000000000002</c:v>
                </c:pt>
                <c:pt idx="1468">
                  <c:v>3.6960000000000002</c:v>
                </c:pt>
                <c:pt idx="1469">
                  <c:v>6.3040000000000003</c:v>
                </c:pt>
                <c:pt idx="1470">
                  <c:v>6.5359999999999996</c:v>
                </c:pt>
                <c:pt idx="1471">
                  <c:v>5</c:v>
                </c:pt>
                <c:pt idx="1472">
                  <c:v>4.6070000000000002</c:v>
                </c:pt>
                <c:pt idx="1473">
                  <c:v>6.1429999999999998</c:v>
                </c:pt>
                <c:pt idx="1474">
                  <c:v>4.6070000000000002</c:v>
                </c:pt>
                <c:pt idx="1475">
                  <c:v>5</c:v>
                </c:pt>
                <c:pt idx="1476">
                  <c:v>5.5359999999999996</c:v>
                </c:pt>
                <c:pt idx="1477">
                  <c:v>6.3040000000000003</c:v>
                </c:pt>
                <c:pt idx="1478">
                  <c:v>6.0540000000000003</c:v>
                </c:pt>
                <c:pt idx="1479">
                  <c:v>6.1070000000000002</c:v>
                </c:pt>
                <c:pt idx="1480">
                  <c:v>3.1789999999999998</c:v>
                </c:pt>
                <c:pt idx="1481">
                  <c:v>5.3390000000000004</c:v>
                </c:pt>
                <c:pt idx="1482">
                  <c:v>4.7320000000000002</c:v>
                </c:pt>
                <c:pt idx="1483">
                  <c:v>4.5</c:v>
                </c:pt>
                <c:pt idx="1484">
                  <c:v>4.3570000000000002</c:v>
                </c:pt>
                <c:pt idx="1485">
                  <c:v>5.3209999999999997</c:v>
                </c:pt>
                <c:pt idx="1486">
                  <c:v>4.2859999999999996</c:v>
                </c:pt>
                <c:pt idx="1487">
                  <c:v>5.4459999999999997</c:v>
                </c:pt>
                <c:pt idx="1488">
                  <c:v>6.2320000000000002</c:v>
                </c:pt>
                <c:pt idx="1489">
                  <c:v>6.4459999999999997</c:v>
                </c:pt>
                <c:pt idx="1490">
                  <c:v>6.375</c:v>
                </c:pt>
                <c:pt idx="1491">
                  <c:v>6.1429999999999998</c:v>
                </c:pt>
                <c:pt idx="1492">
                  <c:v>5.7320000000000002</c:v>
                </c:pt>
                <c:pt idx="1493">
                  <c:v>7.3390000000000004</c:v>
                </c:pt>
                <c:pt idx="1494">
                  <c:v>4.6609999999999996</c:v>
                </c:pt>
                <c:pt idx="1495">
                  <c:v>5.6070000000000002</c:v>
                </c:pt>
                <c:pt idx="1496">
                  <c:v>4.6790000000000003</c:v>
                </c:pt>
                <c:pt idx="1497">
                  <c:v>4.8929999999999998</c:v>
                </c:pt>
                <c:pt idx="1498">
                  <c:v>4.6959999999999997</c:v>
                </c:pt>
                <c:pt idx="1499">
                  <c:v>6</c:v>
                </c:pt>
                <c:pt idx="1500">
                  <c:v>5</c:v>
                </c:pt>
                <c:pt idx="1501">
                  <c:v>5.9290000000000003</c:v>
                </c:pt>
                <c:pt idx="1502">
                  <c:v>6.375</c:v>
                </c:pt>
                <c:pt idx="1503">
                  <c:v>5.9640000000000004</c:v>
                </c:pt>
                <c:pt idx="1504">
                  <c:v>4.3570000000000002</c:v>
                </c:pt>
                <c:pt idx="1505">
                  <c:v>4.0709999999999997</c:v>
                </c:pt>
                <c:pt idx="1506">
                  <c:v>4.375</c:v>
                </c:pt>
                <c:pt idx="1507">
                  <c:v>5.1609999999999996</c:v>
                </c:pt>
                <c:pt idx="1508">
                  <c:v>4.125</c:v>
                </c:pt>
                <c:pt idx="1509">
                  <c:v>5.9290000000000003</c:v>
                </c:pt>
                <c:pt idx="1510">
                  <c:v>5.3390000000000004</c:v>
                </c:pt>
                <c:pt idx="1511">
                  <c:v>6.0540000000000003</c:v>
                </c:pt>
                <c:pt idx="1512">
                  <c:v>5.5359999999999996</c:v>
                </c:pt>
                <c:pt idx="1513">
                  <c:v>4.5890000000000004</c:v>
                </c:pt>
                <c:pt idx="1514">
                  <c:v>4.375</c:v>
                </c:pt>
                <c:pt idx="1515">
                  <c:v>6.1609999999999996</c:v>
                </c:pt>
                <c:pt idx="1516">
                  <c:v>5.125</c:v>
                </c:pt>
                <c:pt idx="1517">
                  <c:v>3.875</c:v>
                </c:pt>
                <c:pt idx="1518">
                  <c:v>4.375</c:v>
                </c:pt>
                <c:pt idx="1519">
                  <c:v>5.1609999999999996</c:v>
                </c:pt>
                <c:pt idx="1520">
                  <c:v>5.1609999999999996</c:v>
                </c:pt>
                <c:pt idx="1521">
                  <c:v>6.6609999999999996</c:v>
                </c:pt>
                <c:pt idx="1522">
                  <c:v>5.1429999999999998</c:v>
                </c:pt>
                <c:pt idx="1523">
                  <c:v>4.2320000000000002</c:v>
                </c:pt>
                <c:pt idx="1524">
                  <c:v>4.9820000000000002</c:v>
                </c:pt>
                <c:pt idx="1525">
                  <c:v>3.161</c:v>
                </c:pt>
                <c:pt idx="1526">
                  <c:v>5.125</c:v>
                </c:pt>
                <c:pt idx="1527">
                  <c:v>3.589</c:v>
                </c:pt>
                <c:pt idx="1528">
                  <c:v>4</c:v>
                </c:pt>
                <c:pt idx="1529">
                  <c:v>5.4290000000000003</c:v>
                </c:pt>
                <c:pt idx="1530">
                  <c:v>5.3390000000000004</c:v>
                </c:pt>
                <c:pt idx="1531">
                  <c:v>4.4459999999999997</c:v>
                </c:pt>
                <c:pt idx="1532">
                  <c:v>4.6790000000000003</c:v>
                </c:pt>
                <c:pt idx="1533">
                  <c:v>3.5</c:v>
                </c:pt>
                <c:pt idx="1534">
                  <c:v>7.25</c:v>
                </c:pt>
                <c:pt idx="1535">
                  <c:v>5.1070000000000002</c:v>
                </c:pt>
                <c:pt idx="1536">
                  <c:v>6.6070000000000002</c:v>
                </c:pt>
                <c:pt idx="1537">
                  <c:v>4.375</c:v>
                </c:pt>
                <c:pt idx="1538">
                  <c:v>5.3570000000000002</c:v>
                </c:pt>
                <c:pt idx="1539">
                  <c:v>4.6429999999999998</c:v>
                </c:pt>
                <c:pt idx="1540">
                  <c:v>7.6070000000000002</c:v>
                </c:pt>
                <c:pt idx="1541">
                  <c:v>6.7679999999999998</c:v>
                </c:pt>
                <c:pt idx="1542">
                  <c:v>4.1959999999999997</c:v>
                </c:pt>
                <c:pt idx="1543">
                  <c:v>4.125</c:v>
                </c:pt>
                <c:pt idx="1544">
                  <c:v>4.5179999999999998</c:v>
                </c:pt>
                <c:pt idx="1545">
                  <c:v>4.9290000000000003</c:v>
                </c:pt>
                <c:pt idx="1546">
                  <c:v>3.839</c:v>
                </c:pt>
                <c:pt idx="1547">
                  <c:v>4.5890000000000004</c:v>
                </c:pt>
                <c:pt idx="1548">
                  <c:v>5</c:v>
                </c:pt>
                <c:pt idx="1549">
                  <c:v>4.9820000000000002</c:v>
                </c:pt>
                <c:pt idx="1550">
                  <c:v>5.0540000000000003</c:v>
                </c:pt>
                <c:pt idx="1551">
                  <c:v>5.0709999999999997</c:v>
                </c:pt>
                <c:pt idx="1552">
                  <c:v>5.4820000000000002</c:v>
                </c:pt>
                <c:pt idx="1553">
                  <c:v>4.375</c:v>
                </c:pt>
                <c:pt idx="1554">
                  <c:v>4.0709999999999997</c:v>
                </c:pt>
                <c:pt idx="1555">
                  <c:v>5.2679999999999998</c:v>
                </c:pt>
                <c:pt idx="1556">
                  <c:v>4.8390000000000004</c:v>
                </c:pt>
                <c:pt idx="1557">
                  <c:v>3.9289999999999998</c:v>
                </c:pt>
                <c:pt idx="1558">
                  <c:v>2.8039999999999998</c:v>
                </c:pt>
                <c:pt idx="1559">
                  <c:v>4.5540000000000003</c:v>
                </c:pt>
                <c:pt idx="1560">
                  <c:v>6.0540000000000003</c:v>
                </c:pt>
                <c:pt idx="1561">
                  <c:v>5.1959999999999997</c:v>
                </c:pt>
                <c:pt idx="1562">
                  <c:v>5.5</c:v>
                </c:pt>
                <c:pt idx="1563">
                  <c:v>6.875</c:v>
                </c:pt>
                <c:pt idx="1564">
                  <c:v>4.875</c:v>
                </c:pt>
                <c:pt idx="1565">
                  <c:v>4.8040000000000003</c:v>
                </c:pt>
                <c:pt idx="1566">
                  <c:v>4.1429999999999998</c:v>
                </c:pt>
                <c:pt idx="1567">
                  <c:v>2.6789999999999998</c:v>
                </c:pt>
                <c:pt idx="1568">
                  <c:v>5.6790000000000003</c:v>
                </c:pt>
                <c:pt idx="1569">
                  <c:v>4.6790000000000003</c:v>
                </c:pt>
                <c:pt idx="1570">
                  <c:v>4.6609999999999996</c:v>
                </c:pt>
                <c:pt idx="1571">
                  <c:v>4.5890000000000004</c:v>
                </c:pt>
                <c:pt idx="1572">
                  <c:v>5.3040000000000003</c:v>
                </c:pt>
                <c:pt idx="1573">
                  <c:v>4.8209999999999997</c:v>
                </c:pt>
                <c:pt idx="1574">
                  <c:v>5.5890000000000004</c:v>
                </c:pt>
                <c:pt idx="1575">
                  <c:v>4.9459999999999997</c:v>
                </c:pt>
                <c:pt idx="1576">
                  <c:v>4.0890000000000004</c:v>
                </c:pt>
                <c:pt idx="1577">
                  <c:v>5.0179999999999998</c:v>
                </c:pt>
                <c:pt idx="1578">
                  <c:v>4.6609999999999996</c:v>
                </c:pt>
                <c:pt idx="1579">
                  <c:v>3.8210000000000002</c:v>
                </c:pt>
                <c:pt idx="1580">
                  <c:v>5.2140000000000004</c:v>
                </c:pt>
                <c:pt idx="1581">
                  <c:v>6.25</c:v>
                </c:pt>
                <c:pt idx="1582">
                  <c:v>5.1790000000000003</c:v>
                </c:pt>
                <c:pt idx="1583">
                  <c:v>4.9459999999999997</c:v>
                </c:pt>
                <c:pt idx="1584">
                  <c:v>4.8929999999999998</c:v>
                </c:pt>
                <c:pt idx="1585">
                  <c:v>4.1790000000000003</c:v>
                </c:pt>
                <c:pt idx="1586">
                  <c:v>4.3390000000000004</c:v>
                </c:pt>
                <c:pt idx="1587">
                  <c:v>4.0179999999999998</c:v>
                </c:pt>
                <c:pt idx="1588">
                  <c:v>5.9290000000000003</c:v>
                </c:pt>
                <c:pt idx="1589">
                  <c:v>5.7320000000000002</c:v>
                </c:pt>
                <c:pt idx="1590">
                  <c:v>4.4109999999999996</c:v>
                </c:pt>
                <c:pt idx="1591">
                  <c:v>5.3929999999999998</c:v>
                </c:pt>
                <c:pt idx="1592">
                  <c:v>5.25</c:v>
                </c:pt>
                <c:pt idx="1593">
                  <c:v>5.6609999999999996</c:v>
                </c:pt>
                <c:pt idx="1594">
                  <c:v>4.1609999999999996</c:v>
                </c:pt>
                <c:pt idx="1595">
                  <c:v>6.3390000000000004</c:v>
                </c:pt>
                <c:pt idx="1596">
                  <c:v>4.5179999999999998</c:v>
                </c:pt>
                <c:pt idx="1597">
                  <c:v>5.8040000000000003</c:v>
                </c:pt>
                <c:pt idx="1598">
                  <c:v>4.3390000000000004</c:v>
                </c:pt>
                <c:pt idx="1599">
                  <c:v>3.4820000000000002</c:v>
                </c:pt>
                <c:pt idx="1600">
                  <c:v>5.625</c:v>
                </c:pt>
                <c:pt idx="1601">
                  <c:v>5.3040000000000003</c:v>
                </c:pt>
                <c:pt idx="1602">
                  <c:v>7.2679999999999998</c:v>
                </c:pt>
                <c:pt idx="1603">
                  <c:v>4.7320000000000002</c:v>
                </c:pt>
                <c:pt idx="1604">
                  <c:v>4.4820000000000002</c:v>
                </c:pt>
                <c:pt idx="1605">
                  <c:v>4.6429999999999998</c:v>
                </c:pt>
                <c:pt idx="1606">
                  <c:v>4.3570000000000002</c:v>
                </c:pt>
                <c:pt idx="1607">
                  <c:v>4.7679999999999998</c:v>
                </c:pt>
                <c:pt idx="1608">
                  <c:v>5.9290000000000003</c:v>
                </c:pt>
                <c:pt idx="1609">
                  <c:v>5.6429999999999998</c:v>
                </c:pt>
                <c:pt idx="1610">
                  <c:v>4.4290000000000003</c:v>
                </c:pt>
                <c:pt idx="1611">
                  <c:v>4.875</c:v>
                </c:pt>
                <c:pt idx="1612">
                  <c:v>5.4459999999999997</c:v>
                </c:pt>
                <c:pt idx="1613">
                  <c:v>4.6959999999999997</c:v>
                </c:pt>
                <c:pt idx="1614">
                  <c:v>4.3209999999999997</c:v>
                </c:pt>
                <c:pt idx="1615">
                  <c:v>5.8390000000000004</c:v>
                </c:pt>
                <c:pt idx="1616">
                  <c:v>5.0179999999999998</c:v>
                </c:pt>
                <c:pt idx="1617">
                  <c:v>4.7679999999999998</c:v>
                </c:pt>
                <c:pt idx="1618">
                  <c:v>4.4290000000000003</c:v>
                </c:pt>
                <c:pt idx="1619">
                  <c:v>4.5179999999999998</c:v>
                </c:pt>
                <c:pt idx="1620">
                  <c:v>3.6960000000000002</c:v>
                </c:pt>
                <c:pt idx="1621">
                  <c:v>4.9290000000000003</c:v>
                </c:pt>
                <c:pt idx="1622">
                  <c:v>4.4290000000000003</c:v>
                </c:pt>
                <c:pt idx="1623">
                  <c:v>3.5179999999999998</c:v>
                </c:pt>
                <c:pt idx="1624">
                  <c:v>3.339</c:v>
                </c:pt>
                <c:pt idx="1625">
                  <c:v>4.6429999999999998</c:v>
                </c:pt>
                <c:pt idx="1626">
                  <c:v>5.4820000000000002</c:v>
                </c:pt>
                <c:pt idx="1627">
                  <c:v>6.1959999999999997</c:v>
                </c:pt>
                <c:pt idx="1628">
                  <c:v>4.3570000000000002</c:v>
                </c:pt>
                <c:pt idx="1629">
                  <c:v>4.6609999999999996</c:v>
                </c:pt>
                <c:pt idx="1630">
                  <c:v>4.6959999999999997</c:v>
                </c:pt>
                <c:pt idx="1631">
                  <c:v>5.9640000000000004</c:v>
                </c:pt>
                <c:pt idx="1632">
                  <c:v>4.6070000000000002</c:v>
                </c:pt>
                <c:pt idx="1633">
                  <c:v>5.5540000000000003</c:v>
                </c:pt>
                <c:pt idx="1634">
                  <c:v>5.3570000000000002</c:v>
                </c:pt>
                <c:pt idx="1635">
                  <c:v>4.8390000000000004</c:v>
                </c:pt>
                <c:pt idx="1636">
                  <c:v>5.3570000000000002</c:v>
                </c:pt>
                <c:pt idx="1637">
                  <c:v>4.5709999999999997</c:v>
                </c:pt>
                <c:pt idx="1638">
                  <c:v>6.0359999999999996</c:v>
                </c:pt>
                <c:pt idx="1639">
                  <c:v>6.0890000000000004</c:v>
                </c:pt>
                <c:pt idx="1640">
                  <c:v>5.125</c:v>
                </c:pt>
                <c:pt idx="1641">
                  <c:v>5.1070000000000002</c:v>
                </c:pt>
                <c:pt idx="1642">
                  <c:v>5.5</c:v>
                </c:pt>
                <c:pt idx="1643">
                  <c:v>5.9109999999999996</c:v>
                </c:pt>
                <c:pt idx="1644">
                  <c:v>4.9640000000000004</c:v>
                </c:pt>
                <c:pt idx="1645">
                  <c:v>5.3929999999999998</c:v>
                </c:pt>
                <c:pt idx="1646">
                  <c:v>5.125</c:v>
                </c:pt>
                <c:pt idx="1647">
                  <c:v>5.1070000000000002</c:v>
                </c:pt>
                <c:pt idx="1648">
                  <c:v>6.7859999999999996</c:v>
                </c:pt>
                <c:pt idx="1649">
                  <c:v>4.4820000000000002</c:v>
                </c:pt>
                <c:pt idx="1650">
                  <c:v>7.0890000000000004</c:v>
                </c:pt>
                <c:pt idx="1651">
                  <c:v>4.3390000000000004</c:v>
                </c:pt>
                <c:pt idx="1652">
                  <c:v>3.25</c:v>
                </c:pt>
                <c:pt idx="1653">
                  <c:v>6.3570000000000002</c:v>
                </c:pt>
                <c:pt idx="1654">
                  <c:v>3.3039999999999998</c:v>
                </c:pt>
                <c:pt idx="1655">
                  <c:v>4.6070000000000002</c:v>
                </c:pt>
                <c:pt idx="1656">
                  <c:v>4.75</c:v>
                </c:pt>
                <c:pt idx="1657">
                  <c:v>5.2679999999999998</c:v>
                </c:pt>
                <c:pt idx="1658">
                  <c:v>3.8039999999999998</c:v>
                </c:pt>
                <c:pt idx="1659">
                  <c:v>4.7859999999999996</c:v>
                </c:pt>
                <c:pt idx="1660">
                  <c:v>3.75</c:v>
                </c:pt>
                <c:pt idx="1661">
                  <c:v>4.9459999999999997</c:v>
                </c:pt>
                <c:pt idx="1662">
                  <c:v>2.8929999999999998</c:v>
                </c:pt>
                <c:pt idx="1663">
                  <c:v>4.5359999999999996</c:v>
                </c:pt>
                <c:pt idx="1664">
                  <c:v>4.4820000000000002</c:v>
                </c:pt>
                <c:pt idx="1665">
                  <c:v>5.5179999999999998</c:v>
                </c:pt>
                <c:pt idx="1666">
                  <c:v>4.6070000000000002</c:v>
                </c:pt>
                <c:pt idx="1667">
                  <c:v>5.7679999999999998</c:v>
                </c:pt>
                <c:pt idx="1668">
                  <c:v>3.6070000000000002</c:v>
                </c:pt>
                <c:pt idx="1669">
                  <c:v>4.2320000000000002</c:v>
                </c:pt>
                <c:pt idx="1670">
                  <c:v>4.6790000000000003</c:v>
                </c:pt>
                <c:pt idx="1671">
                  <c:v>5.3929999999999998</c:v>
                </c:pt>
                <c:pt idx="1672">
                  <c:v>3.4460000000000002</c:v>
                </c:pt>
                <c:pt idx="1673">
                  <c:v>5.5540000000000003</c:v>
                </c:pt>
                <c:pt idx="1674">
                  <c:v>3.5</c:v>
                </c:pt>
                <c:pt idx="1675">
                  <c:v>6.3929999999999998</c:v>
                </c:pt>
                <c:pt idx="1676">
                  <c:v>5.9459999999999997</c:v>
                </c:pt>
                <c:pt idx="1677">
                  <c:v>4.6429999999999998</c:v>
                </c:pt>
                <c:pt idx="1678">
                  <c:v>4.3570000000000002</c:v>
                </c:pt>
                <c:pt idx="1679">
                  <c:v>3.5</c:v>
                </c:pt>
                <c:pt idx="1680">
                  <c:v>5.4290000000000003</c:v>
                </c:pt>
                <c:pt idx="1681">
                  <c:v>5.7140000000000004</c:v>
                </c:pt>
                <c:pt idx="1682">
                  <c:v>5.7320000000000002</c:v>
                </c:pt>
                <c:pt idx="1683">
                  <c:v>5.8929999999999998</c:v>
                </c:pt>
                <c:pt idx="1684">
                  <c:v>5.0179999999999998</c:v>
                </c:pt>
                <c:pt idx="1685">
                  <c:v>4.0709999999999997</c:v>
                </c:pt>
                <c:pt idx="1686">
                  <c:v>3.9460000000000002</c:v>
                </c:pt>
                <c:pt idx="1687">
                  <c:v>3.9820000000000002</c:v>
                </c:pt>
                <c:pt idx="1688">
                  <c:v>3.339</c:v>
                </c:pt>
                <c:pt idx="1689">
                  <c:v>4.5890000000000004</c:v>
                </c:pt>
                <c:pt idx="1690">
                  <c:v>4.6609999999999996</c:v>
                </c:pt>
                <c:pt idx="1691">
                  <c:v>5.125</c:v>
                </c:pt>
                <c:pt idx="1692">
                  <c:v>6.1790000000000003</c:v>
                </c:pt>
                <c:pt idx="1693">
                  <c:v>6.6609999999999996</c:v>
                </c:pt>
                <c:pt idx="1694">
                  <c:v>5.2679999999999998</c:v>
                </c:pt>
                <c:pt idx="1695">
                  <c:v>4.0890000000000004</c:v>
                </c:pt>
                <c:pt idx="1696">
                  <c:v>2.9460000000000002</c:v>
                </c:pt>
                <c:pt idx="1697">
                  <c:v>3.786</c:v>
                </c:pt>
                <c:pt idx="1698">
                  <c:v>4.6790000000000003</c:v>
                </c:pt>
                <c:pt idx="1699">
                  <c:v>4.7320000000000002</c:v>
                </c:pt>
                <c:pt idx="1700">
                  <c:v>3.3929999999999998</c:v>
                </c:pt>
                <c:pt idx="1701">
                  <c:v>3.911</c:v>
                </c:pt>
                <c:pt idx="1702">
                  <c:v>3.714</c:v>
                </c:pt>
                <c:pt idx="1703">
                  <c:v>4.25</c:v>
                </c:pt>
                <c:pt idx="1704">
                  <c:v>4.6070000000000002</c:v>
                </c:pt>
                <c:pt idx="1705">
                  <c:v>4.5890000000000004</c:v>
                </c:pt>
                <c:pt idx="1706">
                  <c:v>3.464</c:v>
                </c:pt>
                <c:pt idx="1707">
                  <c:v>5.5179999999999998</c:v>
                </c:pt>
                <c:pt idx="1708">
                  <c:v>4.4290000000000003</c:v>
                </c:pt>
                <c:pt idx="1709">
                  <c:v>4.3929999999999998</c:v>
                </c:pt>
                <c:pt idx="1710">
                  <c:v>4.0890000000000004</c:v>
                </c:pt>
                <c:pt idx="1711">
                  <c:v>4.7859999999999996</c:v>
                </c:pt>
                <c:pt idx="1712">
                  <c:v>4.6959999999999997</c:v>
                </c:pt>
                <c:pt idx="1713">
                  <c:v>4.25</c:v>
                </c:pt>
                <c:pt idx="1714">
                  <c:v>4.9109999999999996</c:v>
                </c:pt>
                <c:pt idx="1715">
                  <c:v>4.1429999999999998</c:v>
                </c:pt>
                <c:pt idx="1716">
                  <c:v>4.3570000000000002</c:v>
                </c:pt>
                <c:pt idx="1717">
                  <c:v>3.5</c:v>
                </c:pt>
                <c:pt idx="1718">
                  <c:v>2.4289999999999998</c:v>
                </c:pt>
                <c:pt idx="1719">
                  <c:v>4.4640000000000004</c:v>
                </c:pt>
                <c:pt idx="1720">
                  <c:v>4.4109999999999996</c:v>
                </c:pt>
                <c:pt idx="1721">
                  <c:v>4.5890000000000004</c:v>
                </c:pt>
                <c:pt idx="1722">
                  <c:v>4.7679999999999998</c:v>
                </c:pt>
                <c:pt idx="1723">
                  <c:v>4.3390000000000004</c:v>
                </c:pt>
                <c:pt idx="1724">
                  <c:v>4.9820000000000002</c:v>
                </c:pt>
                <c:pt idx="1725">
                  <c:v>3.7679999999999998</c:v>
                </c:pt>
                <c:pt idx="1726">
                  <c:v>4.4290000000000003</c:v>
                </c:pt>
                <c:pt idx="1727">
                  <c:v>4.7859999999999996</c:v>
                </c:pt>
                <c:pt idx="1728">
                  <c:v>3.3039999999999998</c:v>
                </c:pt>
                <c:pt idx="1729">
                  <c:v>3.3039999999999998</c:v>
                </c:pt>
                <c:pt idx="1730">
                  <c:v>4.25</c:v>
                </c:pt>
                <c:pt idx="1731">
                  <c:v>4.2140000000000004</c:v>
                </c:pt>
                <c:pt idx="1732">
                  <c:v>4.1959999999999997</c:v>
                </c:pt>
                <c:pt idx="1733">
                  <c:v>6.3209999999999997</c:v>
                </c:pt>
                <c:pt idx="1734">
                  <c:v>4.5890000000000004</c:v>
                </c:pt>
                <c:pt idx="1735">
                  <c:v>3.7320000000000002</c:v>
                </c:pt>
                <c:pt idx="1736">
                  <c:v>4.1070000000000002</c:v>
                </c:pt>
                <c:pt idx="1737">
                  <c:v>3.6429999999999998</c:v>
                </c:pt>
                <c:pt idx="1738">
                  <c:v>4.0179999999999998</c:v>
                </c:pt>
                <c:pt idx="1739">
                  <c:v>3.4289999999999998</c:v>
                </c:pt>
                <c:pt idx="1740">
                  <c:v>4.3570000000000002</c:v>
                </c:pt>
                <c:pt idx="1741">
                  <c:v>2.6070000000000002</c:v>
                </c:pt>
                <c:pt idx="1742">
                  <c:v>4.5359999999999996</c:v>
                </c:pt>
                <c:pt idx="1743">
                  <c:v>3.2679999999999998</c:v>
                </c:pt>
                <c:pt idx="1744">
                  <c:v>4.5540000000000003</c:v>
                </c:pt>
                <c:pt idx="1745">
                  <c:v>7.2320000000000002</c:v>
                </c:pt>
                <c:pt idx="1746">
                  <c:v>3.5539999999999998</c:v>
                </c:pt>
                <c:pt idx="1747">
                  <c:v>5.2140000000000004</c:v>
                </c:pt>
                <c:pt idx="1748">
                  <c:v>4.0359999999999996</c:v>
                </c:pt>
                <c:pt idx="1749">
                  <c:v>3.8210000000000002</c:v>
                </c:pt>
                <c:pt idx="1750">
                  <c:v>4.7859999999999996</c:v>
                </c:pt>
                <c:pt idx="1751">
                  <c:v>4.1609999999999996</c:v>
                </c:pt>
                <c:pt idx="1752">
                  <c:v>3.8039999999999998</c:v>
                </c:pt>
                <c:pt idx="1753">
                  <c:v>3.8210000000000002</c:v>
                </c:pt>
                <c:pt idx="1754">
                  <c:v>5.1609999999999996</c:v>
                </c:pt>
                <c:pt idx="1755">
                  <c:v>3.6960000000000002</c:v>
                </c:pt>
                <c:pt idx="1756">
                  <c:v>3.6789999999999998</c:v>
                </c:pt>
                <c:pt idx="1757">
                  <c:v>4.8040000000000003</c:v>
                </c:pt>
                <c:pt idx="1758">
                  <c:v>5.5179999999999998</c:v>
                </c:pt>
                <c:pt idx="1759">
                  <c:v>4.0540000000000003</c:v>
                </c:pt>
                <c:pt idx="1760">
                  <c:v>3.714</c:v>
                </c:pt>
                <c:pt idx="1761">
                  <c:v>3.125</c:v>
                </c:pt>
                <c:pt idx="1762">
                  <c:v>4.6959999999999997</c:v>
                </c:pt>
                <c:pt idx="1763">
                  <c:v>3.214</c:v>
                </c:pt>
                <c:pt idx="1764">
                  <c:v>5.0540000000000003</c:v>
                </c:pt>
                <c:pt idx="1765">
                  <c:v>4.5359999999999996</c:v>
                </c:pt>
                <c:pt idx="1766">
                  <c:v>4.8040000000000003</c:v>
                </c:pt>
                <c:pt idx="1767">
                  <c:v>3.5710000000000002</c:v>
                </c:pt>
                <c:pt idx="1768">
                  <c:v>4.8929999999999998</c:v>
                </c:pt>
                <c:pt idx="1769">
                  <c:v>5.0890000000000004</c:v>
                </c:pt>
                <c:pt idx="1770">
                  <c:v>2.8929999999999998</c:v>
                </c:pt>
                <c:pt idx="1771">
                  <c:v>3.9820000000000002</c:v>
                </c:pt>
                <c:pt idx="1772">
                  <c:v>4.7140000000000004</c:v>
                </c:pt>
                <c:pt idx="1773">
                  <c:v>4.9820000000000002</c:v>
                </c:pt>
                <c:pt idx="1774">
                  <c:v>5.2679999999999998</c:v>
                </c:pt>
                <c:pt idx="1775">
                  <c:v>5.3390000000000004</c:v>
                </c:pt>
                <c:pt idx="1776">
                  <c:v>4.5709999999999997</c:v>
                </c:pt>
                <c:pt idx="1777">
                  <c:v>5.1429999999999998</c:v>
                </c:pt>
                <c:pt idx="1778">
                  <c:v>6.8209999999999997</c:v>
                </c:pt>
                <c:pt idx="1779">
                  <c:v>3.7320000000000002</c:v>
                </c:pt>
                <c:pt idx="1780">
                  <c:v>4</c:v>
                </c:pt>
                <c:pt idx="1781">
                  <c:v>6.4459999999999997</c:v>
                </c:pt>
                <c:pt idx="1782">
                  <c:v>4.3929999999999998</c:v>
                </c:pt>
                <c:pt idx="1783">
                  <c:v>4.6070000000000002</c:v>
                </c:pt>
                <c:pt idx="1784">
                  <c:v>4.2140000000000004</c:v>
                </c:pt>
                <c:pt idx="1785">
                  <c:v>3.4460000000000002</c:v>
                </c:pt>
                <c:pt idx="1786">
                  <c:v>4.75</c:v>
                </c:pt>
                <c:pt idx="1787">
                  <c:v>4.1959999999999997</c:v>
                </c:pt>
                <c:pt idx="1788">
                  <c:v>3.8929999999999998</c:v>
                </c:pt>
                <c:pt idx="1789">
                  <c:v>5.7140000000000004</c:v>
                </c:pt>
                <c:pt idx="1790">
                  <c:v>3.625</c:v>
                </c:pt>
                <c:pt idx="1791">
                  <c:v>3.75</c:v>
                </c:pt>
                <c:pt idx="1792">
                  <c:v>4.4459999999999997</c:v>
                </c:pt>
                <c:pt idx="1793">
                  <c:v>5.6429999999999998</c:v>
                </c:pt>
                <c:pt idx="1794">
                  <c:v>4.3570000000000002</c:v>
                </c:pt>
                <c:pt idx="1795">
                  <c:v>5.0359999999999996</c:v>
                </c:pt>
                <c:pt idx="1796">
                  <c:v>5.1959999999999997</c:v>
                </c:pt>
                <c:pt idx="1797">
                  <c:v>6.7140000000000004</c:v>
                </c:pt>
                <c:pt idx="1798">
                  <c:v>3.536</c:v>
                </c:pt>
                <c:pt idx="1799">
                  <c:v>4.0179999999999998</c:v>
                </c:pt>
                <c:pt idx="1800">
                  <c:v>3.8210000000000002</c:v>
                </c:pt>
                <c:pt idx="1801">
                  <c:v>4.4290000000000003</c:v>
                </c:pt>
                <c:pt idx="1802">
                  <c:v>4.1790000000000003</c:v>
                </c:pt>
                <c:pt idx="1803">
                  <c:v>5.0540000000000003</c:v>
                </c:pt>
                <c:pt idx="1804">
                  <c:v>5.1959999999999997</c:v>
                </c:pt>
                <c:pt idx="1805">
                  <c:v>3.5539999999999998</c:v>
                </c:pt>
                <c:pt idx="1806">
                  <c:v>4.5359999999999996</c:v>
                </c:pt>
                <c:pt idx="1807">
                  <c:v>3.4289999999999998</c:v>
                </c:pt>
                <c:pt idx="1808">
                  <c:v>4.0890000000000004</c:v>
                </c:pt>
                <c:pt idx="1809">
                  <c:v>4.2859999999999996</c:v>
                </c:pt>
                <c:pt idx="1810">
                  <c:v>5.8570000000000002</c:v>
                </c:pt>
                <c:pt idx="1811">
                  <c:v>3.4820000000000002</c:v>
                </c:pt>
                <c:pt idx="1812">
                  <c:v>4.1609999999999996</c:v>
                </c:pt>
                <c:pt idx="1813">
                  <c:v>3.7320000000000002</c:v>
                </c:pt>
                <c:pt idx="1814">
                  <c:v>3.9820000000000002</c:v>
                </c:pt>
                <c:pt idx="1815">
                  <c:v>6.3390000000000004</c:v>
                </c:pt>
                <c:pt idx="1816">
                  <c:v>5.9459999999999997</c:v>
                </c:pt>
                <c:pt idx="1817">
                  <c:v>3.6070000000000002</c:v>
                </c:pt>
                <c:pt idx="1818">
                  <c:v>4.5890000000000004</c:v>
                </c:pt>
                <c:pt idx="1819">
                  <c:v>5.6959999999999997</c:v>
                </c:pt>
                <c:pt idx="1820">
                  <c:v>4.0179999999999998</c:v>
                </c:pt>
                <c:pt idx="1821">
                  <c:v>4.1790000000000003</c:v>
                </c:pt>
                <c:pt idx="1822">
                  <c:v>3.9289999999999998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E7CD-4C62-A307-F6C6B62E57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77601152"/>
        <c:axId val="177599616"/>
      </c:scatterChart>
      <c:valAx>
        <c:axId val="177601152"/>
        <c:scaling>
          <c:orientation val="minMax"/>
          <c:max val="0.4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77599616"/>
        <c:crosses val="autoZero"/>
        <c:crossBetween val="midCat"/>
        <c:majorUnit val="0.1"/>
      </c:valAx>
      <c:valAx>
        <c:axId val="177599616"/>
        <c:scaling>
          <c:orientation val="minMax"/>
          <c:max val="10"/>
        </c:scaling>
        <c:delete val="0"/>
        <c:axPos val="l"/>
        <c:majorGridlines/>
        <c:minorGridlines>
          <c:spPr>
            <a:ln>
              <a:noFill/>
            </a:ln>
          </c:spPr>
        </c:min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77601152"/>
        <c:crosses val="autoZero"/>
        <c:crossBetween val="midCat"/>
        <c:majorUnit val="2"/>
      </c:valAx>
    </c:plotArea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percentiles1127_30A_RfacRfreeli!$BB$1</c:f>
              <c:strCache>
                <c:ptCount val="1"/>
                <c:pt idx="0">
                  <c:v>ave_p%tile</c:v>
                </c:pt>
              </c:strCache>
            </c:strRef>
          </c:tx>
          <c:spPr>
            <a:ln w="28575">
              <a:noFill/>
            </a:ln>
          </c:spPr>
          <c:trendline>
            <c:trendlineType val="linear"/>
            <c:dispRSqr val="1"/>
            <c:dispEq val="1"/>
            <c:trendlineLbl>
              <c:layout>
                <c:manualLayout>
                  <c:x val="8.8603482121380264E-2"/>
                  <c:y val="0.564532770950258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sz="1600" baseline="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R² = 0.479</a:t>
                    </a:r>
                    <a:endParaRPr lang="en-US" sz="1600" dirty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c:rich>
              </c:tx>
              <c:numFmt formatCode="General" sourceLinked="0"/>
            </c:trendlineLbl>
          </c:trendline>
          <c:xVal>
            <c:numRef>
              <c:f>percentiles1127_30A_RfacRfreeli!$AV$2:$AV$1827</c:f>
              <c:numCache>
                <c:formatCode>General</c:formatCode>
                <c:ptCount val="1826"/>
                <c:pt idx="0">
                  <c:v>0.33</c:v>
                </c:pt>
                <c:pt idx="1">
                  <c:v>0.33</c:v>
                </c:pt>
                <c:pt idx="2">
                  <c:v>0.33</c:v>
                </c:pt>
                <c:pt idx="3">
                  <c:v>0.33</c:v>
                </c:pt>
                <c:pt idx="4">
                  <c:v>0.33</c:v>
                </c:pt>
                <c:pt idx="5">
                  <c:v>0.33</c:v>
                </c:pt>
                <c:pt idx="6">
                  <c:v>0.33</c:v>
                </c:pt>
                <c:pt idx="7">
                  <c:v>0.33</c:v>
                </c:pt>
                <c:pt idx="8">
                  <c:v>0.33</c:v>
                </c:pt>
                <c:pt idx="9">
                  <c:v>0.33</c:v>
                </c:pt>
                <c:pt idx="10">
                  <c:v>0.33</c:v>
                </c:pt>
                <c:pt idx="11">
                  <c:v>0.33</c:v>
                </c:pt>
                <c:pt idx="12">
                  <c:v>0.33</c:v>
                </c:pt>
                <c:pt idx="13">
                  <c:v>0.33</c:v>
                </c:pt>
                <c:pt idx="14">
                  <c:v>0.26700000000000002</c:v>
                </c:pt>
                <c:pt idx="15">
                  <c:v>0.28100000000000003</c:v>
                </c:pt>
                <c:pt idx="16">
                  <c:v>0.27800000000000002</c:v>
                </c:pt>
                <c:pt idx="17">
                  <c:v>0.34899999999999998</c:v>
                </c:pt>
                <c:pt idx="18">
                  <c:v>0.25600000000000001</c:v>
                </c:pt>
                <c:pt idx="19">
                  <c:v>0.21</c:v>
                </c:pt>
                <c:pt idx="20">
                  <c:v>0.30199999999999999</c:v>
                </c:pt>
                <c:pt idx="21">
                  <c:v>0.29799999999999999</c:v>
                </c:pt>
                <c:pt idx="22">
                  <c:v>0.28499999999999998</c:v>
                </c:pt>
                <c:pt idx="23">
                  <c:v>0.29399999999999998</c:v>
                </c:pt>
                <c:pt idx="24">
                  <c:v>0.29699999999999999</c:v>
                </c:pt>
                <c:pt idx="25">
                  <c:v>0.317</c:v>
                </c:pt>
                <c:pt idx="26">
                  <c:v>0.30099999999999999</c:v>
                </c:pt>
                <c:pt idx="27">
                  <c:v>0.27500000000000002</c:v>
                </c:pt>
                <c:pt idx="28">
                  <c:v>0.29699999999999999</c:v>
                </c:pt>
                <c:pt idx="29">
                  <c:v>0.29899999999999999</c:v>
                </c:pt>
                <c:pt idx="30">
                  <c:v>0.29699999999999999</c:v>
                </c:pt>
                <c:pt idx="31">
                  <c:v>0.28199999999999997</c:v>
                </c:pt>
                <c:pt idx="32">
                  <c:v>0.27600000000000002</c:v>
                </c:pt>
                <c:pt idx="33">
                  <c:v>0.27500000000000002</c:v>
                </c:pt>
                <c:pt idx="34">
                  <c:v>0.27900000000000003</c:v>
                </c:pt>
                <c:pt idx="35">
                  <c:v>0.29399999999999998</c:v>
                </c:pt>
                <c:pt idx="36">
                  <c:v>0.28399999999999997</c:v>
                </c:pt>
                <c:pt idx="37">
                  <c:v>0.28399999999999997</c:v>
                </c:pt>
                <c:pt idx="38">
                  <c:v>0.25</c:v>
                </c:pt>
                <c:pt idx="39">
                  <c:v>0.315</c:v>
                </c:pt>
                <c:pt idx="40">
                  <c:v>0.29199999999999998</c:v>
                </c:pt>
                <c:pt idx="41">
                  <c:v>0.28899999999999998</c:v>
                </c:pt>
                <c:pt idx="42">
                  <c:v>0.26900000000000002</c:v>
                </c:pt>
                <c:pt idx="43">
                  <c:v>0.317</c:v>
                </c:pt>
                <c:pt idx="44">
                  <c:v>0.308</c:v>
                </c:pt>
                <c:pt idx="45">
                  <c:v>0.29699999999999999</c:v>
                </c:pt>
                <c:pt idx="46">
                  <c:v>0.29199999999999998</c:v>
                </c:pt>
                <c:pt idx="47">
                  <c:v>0.28899999999999998</c:v>
                </c:pt>
                <c:pt idx="48">
                  <c:v>0.28699999999999998</c:v>
                </c:pt>
                <c:pt idx="49">
                  <c:v>0.29399999999999998</c:v>
                </c:pt>
                <c:pt idx="50">
                  <c:v>0.28799999999999998</c:v>
                </c:pt>
                <c:pt idx="51">
                  <c:v>0.27500000000000002</c:v>
                </c:pt>
                <c:pt idx="52">
                  <c:v>0.26300000000000001</c:v>
                </c:pt>
                <c:pt idx="53">
                  <c:v>0.26300000000000001</c:v>
                </c:pt>
                <c:pt idx="54">
                  <c:v>0.26300000000000001</c:v>
                </c:pt>
                <c:pt idx="55">
                  <c:v>0.26300000000000001</c:v>
                </c:pt>
                <c:pt idx="56">
                  <c:v>0.26300000000000001</c:v>
                </c:pt>
                <c:pt idx="57">
                  <c:v>0.26300000000000001</c:v>
                </c:pt>
                <c:pt idx="58">
                  <c:v>0.26300000000000001</c:v>
                </c:pt>
                <c:pt idx="59">
                  <c:v>0.31900000000000001</c:v>
                </c:pt>
                <c:pt idx="60">
                  <c:v>0.28100000000000003</c:v>
                </c:pt>
                <c:pt idx="61">
                  <c:v>0.28000000000000003</c:v>
                </c:pt>
                <c:pt idx="62">
                  <c:v>0.27800000000000002</c:v>
                </c:pt>
                <c:pt idx="63">
                  <c:v>0.26700000000000002</c:v>
                </c:pt>
                <c:pt idx="64">
                  <c:v>0.29899999999999999</c:v>
                </c:pt>
                <c:pt idx="65">
                  <c:v>0.27500000000000002</c:v>
                </c:pt>
                <c:pt idx="66">
                  <c:v>0.27</c:v>
                </c:pt>
                <c:pt idx="67">
                  <c:v>0.25700000000000001</c:v>
                </c:pt>
                <c:pt idx="68">
                  <c:v>0.318</c:v>
                </c:pt>
                <c:pt idx="69">
                  <c:v>0.28799999999999998</c:v>
                </c:pt>
                <c:pt idx="70">
                  <c:v>0.28399999999999997</c:v>
                </c:pt>
                <c:pt idx="71">
                  <c:v>0.27800000000000002</c:v>
                </c:pt>
                <c:pt idx="72">
                  <c:v>0.27300000000000002</c:v>
                </c:pt>
                <c:pt idx="73">
                  <c:v>0.27100000000000002</c:v>
                </c:pt>
                <c:pt idx="74">
                  <c:v>0.26400000000000001</c:v>
                </c:pt>
                <c:pt idx="75">
                  <c:v>0.25900000000000001</c:v>
                </c:pt>
                <c:pt idx="76">
                  <c:v>0.252</c:v>
                </c:pt>
                <c:pt idx="77">
                  <c:v>0.22900000000000001</c:v>
                </c:pt>
                <c:pt idx="78">
                  <c:v>0.27100000000000002</c:v>
                </c:pt>
                <c:pt idx="79">
                  <c:v>0.25900000000000001</c:v>
                </c:pt>
                <c:pt idx="80">
                  <c:v>0.25800000000000001</c:v>
                </c:pt>
                <c:pt idx="81">
                  <c:v>0.255</c:v>
                </c:pt>
                <c:pt idx="82">
                  <c:v>0.249</c:v>
                </c:pt>
                <c:pt idx="83">
                  <c:v>0.28499999999999998</c:v>
                </c:pt>
                <c:pt idx="84">
                  <c:v>0.28299999999999997</c:v>
                </c:pt>
                <c:pt idx="85">
                  <c:v>0.27700000000000002</c:v>
                </c:pt>
                <c:pt idx="86">
                  <c:v>0.27300000000000002</c:v>
                </c:pt>
                <c:pt idx="87">
                  <c:v>0.26500000000000001</c:v>
                </c:pt>
                <c:pt idx="88">
                  <c:v>0.255</c:v>
                </c:pt>
                <c:pt idx="89">
                  <c:v>0.253</c:v>
                </c:pt>
                <c:pt idx="90">
                  <c:v>0.28999999999999998</c:v>
                </c:pt>
                <c:pt idx="91">
                  <c:v>0.26</c:v>
                </c:pt>
                <c:pt idx="92">
                  <c:v>0.25900000000000001</c:v>
                </c:pt>
                <c:pt idx="93">
                  <c:v>0.31</c:v>
                </c:pt>
                <c:pt idx="94">
                  <c:v>0.29199999999999998</c:v>
                </c:pt>
                <c:pt idx="95">
                  <c:v>0.28499999999999998</c:v>
                </c:pt>
                <c:pt idx="96">
                  <c:v>0.27900000000000003</c:v>
                </c:pt>
                <c:pt idx="97">
                  <c:v>0.27500000000000002</c:v>
                </c:pt>
                <c:pt idx="98">
                  <c:v>0.27</c:v>
                </c:pt>
                <c:pt idx="99">
                  <c:v>0.26900000000000002</c:v>
                </c:pt>
                <c:pt idx="100">
                  <c:v>0.26500000000000001</c:v>
                </c:pt>
                <c:pt idx="101">
                  <c:v>0.26400000000000001</c:v>
                </c:pt>
                <c:pt idx="102">
                  <c:v>0.26300000000000001</c:v>
                </c:pt>
                <c:pt idx="103">
                  <c:v>0.23400000000000001</c:v>
                </c:pt>
                <c:pt idx="104">
                  <c:v>0.30399999999999999</c:v>
                </c:pt>
                <c:pt idx="105">
                  <c:v>0.28199999999999997</c:v>
                </c:pt>
                <c:pt idx="106">
                  <c:v>0.27900000000000003</c:v>
                </c:pt>
                <c:pt idx="107">
                  <c:v>0.26500000000000001</c:v>
                </c:pt>
                <c:pt idx="108">
                  <c:v>0.25600000000000001</c:v>
                </c:pt>
                <c:pt idx="109">
                  <c:v>0.25</c:v>
                </c:pt>
                <c:pt idx="110">
                  <c:v>0.28799999999999998</c:v>
                </c:pt>
                <c:pt idx="111">
                  <c:v>0.28399999999999997</c:v>
                </c:pt>
                <c:pt idx="112">
                  <c:v>0.27900000000000003</c:v>
                </c:pt>
                <c:pt idx="113">
                  <c:v>0.26900000000000002</c:v>
                </c:pt>
                <c:pt idx="114">
                  <c:v>0.26300000000000001</c:v>
                </c:pt>
                <c:pt idx="115">
                  <c:v>0.26</c:v>
                </c:pt>
                <c:pt idx="116">
                  <c:v>0.255</c:v>
                </c:pt>
                <c:pt idx="117">
                  <c:v>0.255</c:v>
                </c:pt>
                <c:pt idx="118">
                  <c:v>0.253</c:v>
                </c:pt>
                <c:pt idx="119">
                  <c:v>0.27800000000000002</c:v>
                </c:pt>
                <c:pt idx="120">
                  <c:v>0.27500000000000002</c:v>
                </c:pt>
                <c:pt idx="121">
                  <c:v>0.26500000000000001</c:v>
                </c:pt>
                <c:pt idx="122">
                  <c:v>0.25600000000000001</c:v>
                </c:pt>
                <c:pt idx="123">
                  <c:v>0.248</c:v>
                </c:pt>
                <c:pt idx="124">
                  <c:v>0.23799999999999999</c:v>
                </c:pt>
                <c:pt idx="125">
                  <c:v>0.27600000000000002</c:v>
                </c:pt>
                <c:pt idx="126">
                  <c:v>0.27300000000000002</c:v>
                </c:pt>
                <c:pt idx="127">
                  <c:v>0.26800000000000002</c:v>
                </c:pt>
                <c:pt idx="128">
                  <c:v>0.26600000000000001</c:v>
                </c:pt>
                <c:pt idx="129">
                  <c:v>0.25</c:v>
                </c:pt>
                <c:pt idx="130">
                  <c:v>0.246</c:v>
                </c:pt>
                <c:pt idx="131">
                  <c:v>0.29899999999999999</c:v>
                </c:pt>
                <c:pt idx="132">
                  <c:v>0.28699999999999998</c:v>
                </c:pt>
                <c:pt idx="133">
                  <c:v>0.28299999999999997</c:v>
                </c:pt>
                <c:pt idx="134">
                  <c:v>0.26500000000000001</c:v>
                </c:pt>
                <c:pt idx="135">
                  <c:v>0.26</c:v>
                </c:pt>
                <c:pt idx="136">
                  <c:v>0.25600000000000001</c:v>
                </c:pt>
                <c:pt idx="137">
                  <c:v>0.251</c:v>
                </c:pt>
                <c:pt idx="138">
                  <c:v>0.30199999999999999</c:v>
                </c:pt>
                <c:pt idx="139">
                  <c:v>0.29599999999999999</c:v>
                </c:pt>
                <c:pt idx="140">
                  <c:v>0.28899999999999998</c:v>
                </c:pt>
                <c:pt idx="141">
                  <c:v>0.28599999999999998</c:v>
                </c:pt>
                <c:pt idx="142">
                  <c:v>0.28399999999999997</c:v>
                </c:pt>
                <c:pt idx="143">
                  <c:v>0.27700000000000002</c:v>
                </c:pt>
                <c:pt idx="144">
                  <c:v>0.27700000000000002</c:v>
                </c:pt>
                <c:pt idx="145">
                  <c:v>0.26500000000000001</c:v>
                </c:pt>
                <c:pt idx="146">
                  <c:v>0.25700000000000001</c:v>
                </c:pt>
                <c:pt idx="147">
                  <c:v>0.253</c:v>
                </c:pt>
                <c:pt idx="148">
                  <c:v>0.253</c:v>
                </c:pt>
                <c:pt idx="149">
                  <c:v>0.252</c:v>
                </c:pt>
                <c:pt idx="150">
                  <c:v>0.248</c:v>
                </c:pt>
                <c:pt idx="151">
                  <c:v>0.24299999999999999</c:v>
                </c:pt>
                <c:pt idx="152">
                  <c:v>0.24</c:v>
                </c:pt>
                <c:pt idx="153">
                  <c:v>0.23300000000000001</c:v>
                </c:pt>
                <c:pt idx="154">
                  <c:v>0.23300000000000001</c:v>
                </c:pt>
                <c:pt idx="155">
                  <c:v>0.29499999999999998</c:v>
                </c:pt>
                <c:pt idx="156">
                  <c:v>0.28599999999999998</c:v>
                </c:pt>
                <c:pt idx="157">
                  <c:v>0.27700000000000002</c:v>
                </c:pt>
                <c:pt idx="158">
                  <c:v>0.27300000000000002</c:v>
                </c:pt>
                <c:pt idx="159">
                  <c:v>0.25900000000000001</c:v>
                </c:pt>
                <c:pt idx="160">
                  <c:v>0.25600000000000001</c:v>
                </c:pt>
                <c:pt idx="161">
                  <c:v>0.255</c:v>
                </c:pt>
                <c:pt idx="162">
                  <c:v>0.255</c:v>
                </c:pt>
                <c:pt idx="163">
                  <c:v>0.249</c:v>
                </c:pt>
                <c:pt idx="164">
                  <c:v>0.249</c:v>
                </c:pt>
                <c:pt idx="165">
                  <c:v>0.246</c:v>
                </c:pt>
                <c:pt idx="166">
                  <c:v>0.28399999999999997</c:v>
                </c:pt>
                <c:pt idx="167">
                  <c:v>0.28199999999999997</c:v>
                </c:pt>
                <c:pt idx="168">
                  <c:v>0.27900000000000003</c:v>
                </c:pt>
                <c:pt idx="169">
                  <c:v>0.26600000000000001</c:v>
                </c:pt>
                <c:pt idx="170">
                  <c:v>0.26500000000000001</c:v>
                </c:pt>
                <c:pt idx="171">
                  <c:v>0.25700000000000001</c:v>
                </c:pt>
                <c:pt idx="172">
                  <c:v>0.25700000000000001</c:v>
                </c:pt>
                <c:pt idx="173">
                  <c:v>0.25600000000000001</c:v>
                </c:pt>
                <c:pt idx="174">
                  <c:v>0.255</c:v>
                </c:pt>
                <c:pt idx="175">
                  <c:v>0.254</c:v>
                </c:pt>
                <c:pt idx="176">
                  <c:v>0.254</c:v>
                </c:pt>
                <c:pt idx="177">
                  <c:v>0.249</c:v>
                </c:pt>
                <c:pt idx="178">
                  <c:v>0.24299999999999999</c:v>
                </c:pt>
                <c:pt idx="179">
                  <c:v>0.24199999999999999</c:v>
                </c:pt>
                <c:pt idx="180">
                  <c:v>0.24199999999999999</c:v>
                </c:pt>
                <c:pt idx="181">
                  <c:v>0.24199999999999999</c:v>
                </c:pt>
                <c:pt idx="182">
                  <c:v>0.23400000000000001</c:v>
                </c:pt>
                <c:pt idx="183">
                  <c:v>0.28699999999999998</c:v>
                </c:pt>
                <c:pt idx="184">
                  <c:v>0.28699999999999998</c:v>
                </c:pt>
                <c:pt idx="185">
                  <c:v>0.27600000000000002</c:v>
                </c:pt>
                <c:pt idx="186">
                  <c:v>0.27300000000000002</c:v>
                </c:pt>
                <c:pt idx="187">
                  <c:v>0.27100000000000002</c:v>
                </c:pt>
                <c:pt idx="188">
                  <c:v>0.26400000000000001</c:v>
                </c:pt>
                <c:pt idx="189">
                  <c:v>0.26</c:v>
                </c:pt>
                <c:pt idx="190">
                  <c:v>0.26</c:v>
                </c:pt>
                <c:pt idx="191">
                  <c:v>0.249</c:v>
                </c:pt>
                <c:pt idx="192">
                  <c:v>0.22800000000000001</c:v>
                </c:pt>
                <c:pt idx="193">
                  <c:v>0.318</c:v>
                </c:pt>
                <c:pt idx="194">
                  <c:v>0.29499999999999998</c:v>
                </c:pt>
                <c:pt idx="195">
                  <c:v>0.29399999999999998</c:v>
                </c:pt>
                <c:pt idx="196">
                  <c:v>0.29299999999999998</c:v>
                </c:pt>
                <c:pt idx="197">
                  <c:v>0.28799999999999998</c:v>
                </c:pt>
                <c:pt idx="198">
                  <c:v>0.28299999999999997</c:v>
                </c:pt>
                <c:pt idx="199">
                  <c:v>0.28299999999999997</c:v>
                </c:pt>
                <c:pt idx="200">
                  <c:v>0.27900000000000003</c:v>
                </c:pt>
                <c:pt idx="201">
                  <c:v>0.25800000000000001</c:v>
                </c:pt>
                <c:pt idx="202">
                  <c:v>0.25800000000000001</c:v>
                </c:pt>
                <c:pt idx="203">
                  <c:v>0.25800000000000001</c:v>
                </c:pt>
                <c:pt idx="204">
                  <c:v>0.25800000000000001</c:v>
                </c:pt>
                <c:pt idx="205">
                  <c:v>0.25700000000000001</c:v>
                </c:pt>
                <c:pt idx="206">
                  <c:v>0.255</c:v>
                </c:pt>
                <c:pt idx="207">
                  <c:v>0.24399999999999999</c:v>
                </c:pt>
                <c:pt idx="208">
                  <c:v>0.30399999999999999</c:v>
                </c:pt>
                <c:pt idx="209">
                  <c:v>0.30199999999999999</c:v>
                </c:pt>
                <c:pt idx="210">
                  <c:v>0.28100000000000003</c:v>
                </c:pt>
                <c:pt idx="211">
                  <c:v>0.27900000000000003</c:v>
                </c:pt>
                <c:pt idx="212">
                  <c:v>0.27</c:v>
                </c:pt>
                <c:pt idx="213">
                  <c:v>0.26900000000000002</c:v>
                </c:pt>
                <c:pt idx="214">
                  <c:v>0.26</c:v>
                </c:pt>
                <c:pt idx="215">
                  <c:v>0.26</c:v>
                </c:pt>
                <c:pt idx="216">
                  <c:v>0.252</c:v>
                </c:pt>
                <c:pt idx="217">
                  <c:v>0.25</c:v>
                </c:pt>
                <c:pt idx="218">
                  <c:v>0.246</c:v>
                </c:pt>
                <c:pt idx="219">
                  <c:v>0.29899999999999999</c:v>
                </c:pt>
                <c:pt idx="220">
                  <c:v>0.28499999999999998</c:v>
                </c:pt>
                <c:pt idx="221">
                  <c:v>0.27900000000000003</c:v>
                </c:pt>
                <c:pt idx="222">
                  <c:v>0.27800000000000002</c:v>
                </c:pt>
                <c:pt idx="223">
                  <c:v>0.27</c:v>
                </c:pt>
                <c:pt idx="224">
                  <c:v>0.26300000000000001</c:v>
                </c:pt>
                <c:pt idx="225">
                  <c:v>0.26200000000000001</c:v>
                </c:pt>
                <c:pt idx="226">
                  <c:v>0.26</c:v>
                </c:pt>
                <c:pt idx="227">
                  <c:v>0.26</c:v>
                </c:pt>
                <c:pt idx="228">
                  <c:v>0.25900000000000001</c:v>
                </c:pt>
                <c:pt idx="229">
                  <c:v>0.251</c:v>
                </c:pt>
                <c:pt idx="230">
                  <c:v>0.251</c:v>
                </c:pt>
                <c:pt idx="231">
                  <c:v>0.251</c:v>
                </c:pt>
                <c:pt idx="232">
                  <c:v>0.248</c:v>
                </c:pt>
                <c:pt idx="233">
                  <c:v>0.245</c:v>
                </c:pt>
                <c:pt idx="234">
                  <c:v>0.315</c:v>
                </c:pt>
                <c:pt idx="235">
                  <c:v>0.29499999999999998</c:v>
                </c:pt>
                <c:pt idx="236">
                  <c:v>0.28299999999999997</c:v>
                </c:pt>
                <c:pt idx="237">
                  <c:v>0.28100000000000003</c:v>
                </c:pt>
                <c:pt idx="238">
                  <c:v>0.27700000000000002</c:v>
                </c:pt>
                <c:pt idx="239">
                  <c:v>0.27400000000000002</c:v>
                </c:pt>
                <c:pt idx="240">
                  <c:v>0.26800000000000002</c:v>
                </c:pt>
                <c:pt idx="241">
                  <c:v>0.26600000000000001</c:v>
                </c:pt>
                <c:pt idx="242">
                  <c:v>0.26400000000000001</c:v>
                </c:pt>
                <c:pt idx="243">
                  <c:v>0.26200000000000001</c:v>
                </c:pt>
                <c:pt idx="244">
                  <c:v>0.26200000000000001</c:v>
                </c:pt>
                <c:pt idx="245">
                  <c:v>0.25700000000000001</c:v>
                </c:pt>
                <c:pt idx="246">
                  <c:v>0.253</c:v>
                </c:pt>
                <c:pt idx="247">
                  <c:v>0.251</c:v>
                </c:pt>
                <c:pt idx="248">
                  <c:v>0.24299999999999999</c:v>
                </c:pt>
                <c:pt idx="249">
                  <c:v>0.23400000000000001</c:v>
                </c:pt>
                <c:pt idx="250">
                  <c:v>0.223</c:v>
                </c:pt>
                <c:pt idx="251">
                  <c:v>0.28799999999999998</c:v>
                </c:pt>
                <c:pt idx="252">
                  <c:v>0.28299999999999997</c:v>
                </c:pt>
                <c:pt idx="253">
                  <c:v>0.26300000000000001</c:v>
                </c:pt>
                <c:pt idx="254">
                  <c:v>0.26</c:v>
                </c:pt>
                <c:pt idx="255">
                  <c:v>0.25900000000000001</c:v>
                </c:pt>
                <c:pt idx="256">
                  <c:v>0.25700000000000001</c:v>
                </c:pt>
                <c:pt idx="257">
                  <c:v>0.253</c:v>
                </c:pt>
                <c:pt idx="258">
                  <c:v>0.249</c:v>
                </c:pt>
                <c:pt idx="259">
                  <c:v>0.247</c:v>
                </c:pt>
                <c:pt idx="260">
                  <c:v>0.24</c:v>
                </c:pt>
                <c:pt idx="261">
                  <c:v>0.23400000000000001</c:v>
                </c:pt>
                <c:pt idx="262">
                  <c:v>0.27500000000000002</c:v>
                </c:pt>
                <c:pt idx="263">
                  <c:v>0.27</c:v>
                </c:pt>
                <c:pt idx="264">
                  <c:v>0.25700000000000001</c:v>
                </c:pt>
                <c:pt idx="265">
                  <c:v>0.253</c:v>
                </c:pt>
                <c:pt idx="266">
                  <c:v>0.252</c:v>
                </c:pt>
                <c:pt idx="267">
                  <c:v>0.252</c:v>
                </c:pt>
                <c:pt idx="268">
                  <c:v>0.25</c:v>
                </c:pt>
                <c:pt idx="269">
                  <c:v>0.246</c:v>
                </c:pt>
                <c:pt idx="270">
                  <c:v>0.27600000000000002</c:v>
                </c:pt>
                <c:pt idx="271">
                  <c:v>0.27500000000000002</c:v>
                </c:pt>
                <c:pt idx="272">
                  <c:v>0.25900000000000001</c:v>
                </c:pt>
                <c:pt idx="273">
                  <c:v>0.25800000000000001</c:v>
                </c:pt>
                <c:pt idx="274">
                  <c:v>0.25700000000000001</c:v>
                </c:pt>
                <c:pt idx="275">
                  <c:v>0.245</c:v>
                </c:pt>
                <c:pt idx="276">
                  <c:v>0.24299999999999999</c:v>
                </c:pt>
                <c:pt idx="277">
                  <c:v>0.24199999999999999</c:v>
                </c:pt>
                <c:pt idx="278">
                  <c:v>0.24</c:v>
                </c:pt>
                <c:pt idx="279">
                  <c:v>0.23899999999999999</c:v>
                </c:pt>
                <c:pt idx="280">
                  <c:v>0.22800000000000001</c:v>
                </c:pt>
                <c:pt idx="281">
                  <c:v>0.22600000000000001</c:v>
                </c:pt>
                <c:pt idx="282">
                  <c:v>0.32</c:v>
                </c:pt>
                <c:pt idx="283">
                  <c:v>0.27700000000000002</c:v>
                </c:pt>
                <c:pt idx="284">
                  <c:v>0.27600000000000002</c:v>
                </c:pt>
                <c:pt idx="285">
                  <c:v>0.27400000000000002</c:v>
                </c:pt>
                <c:pt idx="286">
                  <c:v>0.26700000000000002</c:v>
                </c:pt>
                <c:pt idx="287">
                  <c:v>0.252</c:v>
                </c:pt>
                <c:pt idx="288">
                  <c:v>0.247</c:v>
                </c:pt>
                <c:pt idx="289">
                  <c:v>0.245</c:v>
                </c:pt>
                <c:pt idx="290">
                  <c:v>0.23699999999999999</c:v>
                </c:pt>
                <c:pt idx="291">
                  <c:v>0.23100000000000001</c:v>
                </c:pt>
                <c:pt idx="292">
                  <c:v>0.223</c:v>
                </c:pt>
                <c:pt idx="293">
                  <c:v>0.29399999999999998</c:v>
                </c:pt>
                <c:pt idx="294">
                  <c:v>0.27600000000000002</c:v>
                </c:pt>
                <c:pt idx="295">
                  <c:v>0.26700000000000002</c:v>
                </c:pt>
                <c:pt idx="296">
                  <c:v>0.26600000000000001</c:v>
                </c:pt>
                <c:pt idx="297">
                  <c:v>0.26600000000000001</c:v>
                </c:pt>
                <c:pt idx="298">
                  <c:v>0.26500000000000001</c:v>
                </c:pt>
                <c:pt idx="299">
                  <c:v>0.26500000000000001</c:v>
                </c:pt>
                <c:pt idx="300">
                  <c:v>0.26200000000000001</c:v>
                </c:pt>
                <c:pt idx="301">
                  <c:v>0.26100000000000001</c:v>
                </c:pt>
                <c:pt idx="302">
                  <c:v>0.26</c:v>
                </c:pt>
                <c:pt idx="303">
                  <c:v>0.25900000000000001</c:v>
                </c:pt>
                <c:pt idx="304">
                  <c:v>0.247</c:v>
                </c:pt>
                <c:pt idx="305">
                  <c:v>0.245</c:v>
                </c:pt>
                <c:pt idx="306">
                  <c:v>0.23</c:v>
                </c:pt>
                <c:pt idx="307">
                  <c:v>0.23</c:v>
                </c:pt>
                <c:pt idx="308">
                  <c:v>0.22900000000000001</c:v>
                </c:pt>
                <c:pt idx="309">
                  <c:v>0.27</c:v>
                </c:pt>
                <c:pt idx="310">
                  <c:v>0.26700000000000002</c:v>
                </c:pt>
                <c:pt idx="311">
                  <c:v>0.26300000000000001</c:v>
                </c:pt>
                <c:pt idx="312">
                  <c:v>0.26200000000000001</c:v>
                </c:pt>
                <c:pt idx="313">
                  <c:v>0.26200000000000001</c:v>
                </c:pt>
                <c:pt idx="314">
                  <c:v>0.26</c:v>
                </c:pt>
                <c:pt idx="315">
                  <c:v>0.253</c:v>
                </c:pt>
                <c:pt idx="316">
                  <c:v>0.251</c:v>
                </c:pt>
                <c:pt idx="317">
                  <c:v>0.246</c:v>
                </c:pt>
                <c:pt idx="318">
                  <c:v>0.246</c:v>
                </c:pt>
                <c:pt idx="319">
                  <c:v>0.23899999999999999</c:v>
                </c:pt>
                <c:pt idx="320">
                  <c:v>0.23799999999999999</c:v>
                </c:pt>
                <c:pt idx="321">
                  <c:v>0.22600000000000001</c:v>
                </c:pt>
                <c:pt idx="322">
                  <c:v>0.217</c:v>
                </c:pt>
                <c:pt idx="323">
                  <c:v>0.27800000000000002</c:v>
                </c:pt>
                <c:pt idx="324">
                  <c:v>0.27700000000000002</c:v>
                </c:pt>
                <c:pt idx="325">
                  <c:v>0.27600000000000002</c:v>
                </c:pt>
                <c:pt idx="326">
                  <c:v>0.27300000000000002</c:v>
                </c:pt>
                <c:pt idx="327">
                  <c:v>0.27100000000000002</c:v>
                </c:pt>
                <c:pt idx="328">
                  <c:v>0.26500000000000001</c:v>
                </c:pt>
                <c:pt idx="329">
                  <c:v>0.26200000000000001</c:v>
                </c:pt>
                <c:pt idx="330">
                  <c:v>0.25800000000000001</c:v>
                </c:pt>
                <c:pt idx="331">
                  <c:v>0.25700000000000001</c:v>
                </c:pt>
                <c:pt idx="332">
                  <c:v>0.25600000000000001</c:v>
                </c:pt>
                <c:pt idx="333">
                  <c:v>0.255</c:v>
                </c:pt>
                <c:pt idx="334">
                  <c:v>0.25</c:v>
                </c:pt>
                <c:pt idx="335">
                  <c:v>0.249</c:v>
                </c:pt>
                <c:pt idx="336">
                  <c:v>0.248</c:v>
                </c:pt>
                <c:pt idx="337">
                  <c:v>0.247</c:v>
                </c:pt>
                <c:pt idx="338">
                  <c:v>0.246</c:v>
                </c:pt>
                <c:pt idx="339">
                  <c:v>0.245</c:v>
                </c:pt>
                <c:pt idx="340">
                  <c:v>0.24399999999999999</c:v>
                </c:pt>
                <c:pt idx="341">
                  <c:v>0.24399999999999999</c:v>
                </c:pt>
                <c:pt idx="342">
                  <c:v>0.24199999999999999</c:v>
                </c:pt>
                <c:pt idx="343">
                  <c:v>0.24199999999999999</c:v>
                </c:pt>
                <c:pt idx="344">
                  <c:v>0.23599999999999999</c:v>
                </c:pt>
                <c:pt idx="345">
                  <c:v>0.23599999999999999</c:v>
                </c:pt>
                <c:pt idx="346">
                  <c:v>0.22900000000000001</c:v>
                </c:pt>
                <c:pt idx="347">
                  <c:v>0.219</c:v>
                </c:pt>
                <c:pt idx="348">
                  <c:v>0.219</c:v>
                </c:pt>
                <c:pt idx="349">
                  <c:v>0.29199999999999998</c:v>
                </c:pt>
                <c:pt idx="350">
                  <c:v>0.28299999999999997</c:v>
                </c:pt>
                <c:pt idx="351">
                  <c:v>0.27900000000000003</c:v>
                </c:pt>
                <c:pt idx="352">
                  <c:v>0.27600000000000002</c:v>
                </c:pt>
                <c:pt idx="353">
                  <c:v>0.27300000000000002</c:v>
                </c:pt>
                <c:pt idx="354">
                  <c:v>0.26800000000000002</c:v>
                </c:pt>
                <c:pt idx="355">
                  <c:v>0.26400000000000001</c:v>
                </c:pt>
                <c:pt idx="356">
                  <c:v>0.26</c:v>
                </c:pt>
                <c:pt idx="357">
                  <c:v>0.25900000000000001</c:v>
                </c:pt>
                <c:pt idx="358">
                  <c:v>0.255</c:v>
                </c:pt>
                <c:pt idx="359">
                  <c:v>0.252</c:v>
                </c:pt>
                <c:pt idx="360">
                  <c:v>0.247</c:v>
                </c:pt>
                <c:pt idx="361">
                  <c:v>0.246</c:v>
                </c:pt>
                <c:pt idx="362">
                  <c:v>0.246</c:v>
                </c:pt>
                <c:pt idx="363">
                  <c:v>0.246</c:v>
                </c:pt>
                <c:pt idx="364">
                  <c:v>0.246</c:v>
                </c:pt>
                <c:pt idx="365">
                  <c:v>0.23899999999999999</c:v>
                </c:pt>
                <c:pt idx="366">
                  <c:v>0.30299999999999999</c:v>
                </c:pt>
                <c:pt idx="367">
                  <c:v>0.28100000000000003</c:v>
                </c:pt>
                <c:pt idx="368">
                  <c:v>0.26200000000000001</c:v>
                </c:pt>
                <c:pt idx="369">
                  <c:v>0.26200000000000001</c:v>
                </c:pt>
                <c:pt idx="370">
                  <c:v>0.25800000000000001</c:v>
                </c:pt>
                <c:pt idx="371">
                  <c:v>0.255</c:v>
                </c:pt>
                <c:pt idx="372">
                  <c:v>0.254</c:v>
                </c:pt>
                <c:pt idx="373">
                  <c:v>0.252</c:v>
                </c:pt>
                <c:pt idx="374">
                  <c:v>0.25</c:v>
                </c:pt>
                <c:pt idx="375">
                  <c:v>0.247</c:v>
                </c:pt>
                <c:pt idx="376">
                  <c:v>0.246</c:v>
                </c:pt>
                <c:pt idx="377">
                  <c:v>0.24299999999999999</c:v>
                </c:pt>
                <c:pt idx="378">
                  <c:v>0.24199999999999999</c:v>
                </c:pt>
                <c:pt idx="379">
                  <c:v>0.24099999999999999</c:v>
                </c:pt>
                <c:pt idx="380">
                  <c:v>0.23899999999999999</c:v>
                </c:pt>
                <c:pt idx="381">
                  <c:v>0.23799999999999999</c:v>
                </c:pt>
                <c:pt idx="382">
                  <c:v>0.23799999999999999</c:v>
                </c:pt>
                <c:pt idx="383">
                  <c:v>0.23699999999999999</c:v>
                </c:pt>
                <c:pt idx="384">
                  <c:v>0.23599999999999999</c:v>
                </c:pt>
                <c:pt idx="385">
                  <c:v>0.23599999999999999</c:v>
                </c:pt>
                <c:pt idx="386">
                  <c:v>0.23400000000000001</c:v>
                </c:pt>
                <c:pt idx="387">
                  <c:v>0.22800000000000001</c:v>
                </c:pt>
                <c:pt idx="388">
                  <c:v>0.36899999999999999</c:v>
                </c:pt>
                <c:pt idx="389">
                  <c:v>0.26100000000000001</c:v>
                </c:pt>
                <c:pt idx="390">
                  <c:v>0.25900000000000001</c:v>
                </c:pt>
                <c:pt idx="391">
                  <c:v>0.255</c:v>
                </c:pt>
                <c:pt idx="392">
                  <c:v>0.252</c:v>
                </c:pt>
                <c:pt idx="393">
                  <c:v>0.248</c:v>
                </c:pt>
                <c:pt idx="394">
                  <c:v>0.247</c:v>
                </c:pt>
                <c:pt idx="395">
                  <c:v>0.246</c:v>
                </c:pt>
                <c:pt idx="396">
                  <c:v>0.245</c:v>
                </c:pt>
                <c:pt idx="397">
                  <c:v>0.24399999999999999</c:v>
                </c:pt>
                <c:pt idx="398">
                  <c:v>0.24099999999999999</c:v>
                </c:pt>
                <c:pt idx="399">
                  <c:v>0.24099999999999999</c:v>
                </c:pt>
                <c:pt idx="400">
                  <c:v>0.24099999999999999</c:v>
                </c:pt>
                <c:pt idx="401">
                  <c:v>0.24</c:v>
                </c:pt>
                <c:pt idx="402">
                  <c:v>0.24</c:v>
                </c:pt>
                <c:pt idx="403">
                  <c:v>0.23799999999999999</c:v>
                </c:pt>
                <c:pt idx="404">
                  <c:v>0.23599999999999999</c:v>
                </c:pt>
                <c:pt idx="405">
                  <c:v>0.23200000000000001</c:v>
                </c:pt>
                <c:pt idx="406">
                  <c:v>0.23100000000000001</c:v>
                </c:pt>
                <c:pt idx="407">
                  <c:v>0.223</c:v>
                </c:pt>
                <c:pt idx="408">
                  <c:v>0.19900000000000001</c:v>
                </c:pt>
                <c:pt idx="409">
                  <c:v>0.28699999999999998</c:v>
                </c:pt>
                <c:pt idx="410">
                  <c:v>0.27900000000000003</c:v>
                </c:pt>
                <c:pt idx="411">
                  <c:v>0.26700000000000002</c:v>
                </c:pt>
                <c:pt idx="412">
                  <c:v>0.26200000000000001</c:v>
                </c:pt>
                <c:pt idx="413">
                  <c:v>0.26</c:v>
                </c:pt>
                <c:pt idx="414">
                  <c:v>0.25600000000000001</c:v>
                </c:pt>
                <c:pt idx="415">
                  <c:v>0.255</c:v>
                </c:pt>
                <c:pt idx="416">
                  <c:v>0.252</c:v>
                </c:pt>
                <c:pt idx="417">
                  <c:v>0.252</c:v>
                </c:pt>
                <c:pt idx="418">
                  <c:v>0.251</c:v>
                </c:pt>
                <c:pt idx="419">
                  <c:v>0.249</c:v>
                </c:pt>
                <c:pt idx="420">
                  <c:v>0.24099999999999999</c:v>
                </c:pt>
                <c:pt idx="421">
                  <c:v>0.23599999999999999</c:v>
                </c:pt>
                <c:pt idx="422">
                  <c:v>0.23300000000000001</c:v>
                </c:pt>
                <c:pt idx="423">
                  <c:v>0.23</c:v>
                </c:pt>
                <c:pt idx="424">
                  <c:v>0.223</c:v>
                </c:pt>
                <c:pt idx="425">
                  <c:v>0.28599999999999998</c:v>
                </c:pt>
                <c:pt idx="426">
                  <c:v>0.26900000000000002</c:v>
                </c:pt>
                <c:pt idx="427">
                  <c:v>0.25900000000000001</c:v>
                </c:pt>
                <c:pt idx="428">
                  <c:v>0.252</c:v>
                </c:pt>
                <c:pt idx="429">
                  <c:v>0.251</c:v>
                </c:pt>
                <c:pt idx="430">
                  <c:v>0.251</c:v>
                </c:pt>
                <c:pt idx="431">
                  <c:v>0.249</c:v>
                </c:pt>
                <c:pt idx="432">
                  <c:v>0.248</c:v>
                </c:pt>
                <c:pt idx="433">
                  <c:v>0.247</c:v>
                </c:pt>
                <c:pt idx="434">
                  <c:v>0.247</c:v>
                </c:pt>
                <c:pt idx="435">
                  <c:v>0.24399999999999999</c:v>
                </c:pt>
                <c:pt idx="436">
                  <c:v>0.24299999999999999</c:v>
                </c:pt>
                <c:pt idx="437">
                  <c:v>0.24199999999999999</c:v>
                </c:pt>
                <c:pt idx="438">
                  <c:v>0.24099999999999999</c:v>
                </c:pt>
                <c:pt idx="439">
                  <c:v>0.23799999999999999</c:v>
                </c:pt>
                <c:pt idx="440">
                  <c:v>0.23400000000000001</c:v>
                </c:pt>
                <c:pt idx="441">
                  <c:v>0.23400000000000001</c:v>
                </c:pt>
                <c:pt idx="442">
                  <c:v>0.23</c:v>
                </c:pt>
                <c:pt idx="443">
                  <c:v>0.221</c:v>
                </c:pt>
                <c:pt idx="444">
                  <c:v>0.27500000000000002</c:v>
                </c:pt>
                <c:pt idx="445">
                  <c:v>0.27400000000000002</c:v>
                </c:pt>
                <c:pt idx="446">
                  <c:v>0.27100000000000002</c:v>
                </c:pt>
                <c:pt idx="447">
                  <c:v>0.26500000000000001</c:v>
                </c:pt>
                <c:pt idx="448">
                  <c:v>0.26</c:v>
                </c:pt>
                <c:pt idx="449">
                  <c:v>0.25800000000000001</c:v>
                </c:pt>
                <c:pt idx="450">
                  <c:v>0.25800000000000001</c:v>
                </c:pt>
                <c:pt idx="451">
                  <c:v>0.25600000000000001</c:v>
                </c:pt>
                <c:pt idx="452">
                  <c:v>0.253</c:v>
                </c:pt>
                <c:pt idx="453">
                  <c:v>0.251</c:v>
                </c:pt>
                <c:pt idx="454">
                  <c:v>0.25</c:v>
                </c:pt>
                <c:pt idx="455">
                  <c:v>0.25</c:v>
                </c:pt>
                <c:pt idx="456">
                  <c:v>0.249</c:v>
                </c:pt>
                <c:pt idx="457">
                  <c:v>0.248</c:v>
                </c:pt>
                <c:pt idx="458">
                  <c:v>0.247</c:v>
                </c:pt>
                <c:pt idx="459">
                  <c:v>0.247</c:v>
                </c:pt>
                <c:pt idx="460">
                  <c:v>0.247</c:v>
                </c:pt>
                <c:pt idx="461">
                  <c:v>0.23499999999999999</c:v>
                </c:pt>
                <c:pt idx="462">
                  <c:v>0.23200000000000001</c:v>
                </c:pt>
                <c:pt idx="463">
                  <c:v>0.23</c:v>
                </c:pt>
                <c:pt idx="464">
                  <c:v>0.23</c:v>
                </c:pt>
                <c:pt idx="465">
                  <c:v>0.22600000000000001</c:v>
                </c:pt>
                <c:pt idx="466">
                  <c:v>0.224</c:v>
                </c:pt>
                <c:pt idx="467">
                  <c:v>0.219</c:v>
                </c:pt>
                <c:pt idx="468">
                  <c:v>0.28199999999999997</c:v>
                </c:pt>
                <c:pt idx="469">
                  <c:v>0.27900000000000003</c:v>
                </c:pt>
                <c:pt idx="470">
                  <c:v>0.27900000000000003</c:v>
                </c:pt>
                <c:pt idx="471">
                  <c:v>0.27200000000000002</c:v>
                </c:pt>
                <c:pt idx="472">
                  <c:v>0.26800000000000002</c:v>
                </c:pt>
                <c:pt idx="473">
                  <c:v>0.26700000000000002</c:v>
                </c:pt>
                <c:pt idx="474">
                  <c:v>0.25700000000000001</c:v>
                </c:pt>
                <c:pt idx="475">
                  <c:v>0.255</c:v>
                </c:pt>
                <c:pt idx="476">
                  <c:v>0.255</c:v>
                </c:pt>
                <c:pt idx="477">
                  <c:v>0.254</c:v>
                </c:pt>
                <c:pt idx="478">
                  <c:v>0.253</c:v>
                </c:pt>
                <c:pt idx="479">
                  <c:v>0.25</c:v>
                </c:pt>
                <c:pt idx="480">
                  <c:v>0.25</c:v>
                </c:pt>
                <c:pt idx="481">
                  <c:v>0.249</c:v>
                </c:pt>
                <c:pt idx="482">
                  <c:v>0.246</c:v>
                </c:pt>
                <c:pt idx="483">
                  <c:v>0.24199999999999999</c:v>
                </c:pt>
                <c:pt idx="484">
                  <c:v>0.24199999999999999</c:v>
                </c:pt>
                <c:pt idx="485">
                  <c:v>0.24199999999999999</c:v>
                </c:pt>
                <c:pt idx="486">
                  <c:v>0.24099999999999999</c:v>
                </c:pt>
                <c:pt idx="487">
                  <c:v>0.24099999999999999</c:v>
                </c:pt>
                <c:pt idx="488">
                  <c:v>0.24099999999999999</c:v>
                </c:pt>
                <c:pt idx="489">
                  <c:v>0.23899999999999999</c:v>
                </c:pt>
                <c:pt idx="490">
                  <c:v>0.23799999999999999</c:v>
                </c:pt>
                <c:pt idx="491">
                  <c:v>0.23699999999999999</c:v>
                </c:pt>
                <c:pt idx="492">
                  <c:v>0.23599999999999999</c:v>
                </c:pt>
                <c:pt idx="493">
                  <c:v>0.23599999999999999</c:v>
                </c:pt>
                <c:pt idx="494">
                  <c:v>0.23300000000000001</c:v>
                </c:pt>
                <c:pt idx="495">
                  <c:v>0.22800000000000001</c:v>
                </c:pt>
                <c:pt idx="496">
                  <c:v>0.22500000000000001</c:v>
                </c:pt>
                <c:pt idx="497">
                  <c:v>0.21299999999999999</c:v>
                </c:pt>
                <c:pt idx="498">
                  <c:v>0.29099999999999998</c:v>
                </c:pt>
                <c:pt idx="499">
                  <c:v>0.27700000000000002</c:v>
                </c:pt>
                <c:pt idx="500">
                  <c:v>0.27300000000000002</c:v>
                </c:pt>
                <c:pt idx="501">
                  <c:v>0.26900000000000002</c:v>
                </c:pt>
                <c:pt idx="502">
                  <c:v>0.26900000000000002</c:v>
                </c:pt>
                <c:pt idx="503">
                  <c:v>0.26500000000000001</c:v>
                </c:pt>
                <c:pt idx="504">
                  <c:v>0.26200000000000001</c:v>
                </c:pt>
                <c:pt idx="505">
                  <c:v>0.26100000000000001</c:v>
                </c:pt>
                <c:pt idx="506">
                  <c:v>0.26</c:v>
                </c:pt>
                <c:pt idx="507">
                  <c:v>0.25900000000000001</c:v>
                </c:pt>
                <c:pt idx="508">
                  <c:v>0.25700000000000001</c:v>
                </c:pt>
                <c:pt idx="509">
                  <c:v>0.25600000000000001</c:v>
                </c:pt>
                <c:pt idx="510">
                  <c:v>0.255</c:v>
                </c:pt>
                <c:pt idx="511">
                  <c:v>0.254</c:v>
                </c:pt>
                <c:pt idx="512">
                  <c:v>0.25</c:v>
                </c:pt>
                <c:pt idx="513">
                  <c:v>0.249</c:v>
                </c:pt>
                <c:pt idx="514">
                  <c:v>0.249</c:v>
                </c:pt>
                <c:pt idx="515">
                  <c:v>0.248</c:v>
                </c:pt>
                <c:pt idx="516">
                  <c:v>0.245</c:v>
                </c:pt>
                <c:pt idx="517">
                  <c:v>0.245</c:v>
                </c:pt>
                <c:pt idx="518">
                  <c:v>0.24199999999999999</c:v>
                </c:pt>
                <c:pt idx="519">
                  <c:v>0.24199999999999999</c:v>
                </c:pt>
                <c:pt idx="520">
                  <c:v>0.24199999999999999</c:v>
                </c:pt>
                <c:pt idx="521">
                  <c:v>0.24099999999999999</c:v>
                </c:pt>
                <c:pt idx="522">
                  <c:v>0.23899999999999999</c:v>
                </c:pt>
                <c:pt idx="523">
                  <c:v>0.23799999999999999</c:v>
                </c:pt>
                <c:pt idx="524">
                  <c:v>0.23599999999999999</c:v>
                </c:pt>
                <c:pt idx="525">
                  <c:v>0.23200000000000001</c:v>
                </c:pt>
                <c:pt idx="526">
                  <c:v>0.22700000000000001</c:v>
                </c:pt>
                <c:pt idx="527">
                  <c:v>0.22600000000000001</c:v>
                </c:pt>
                <c:pt idx="528">
                  <c:v>0.26700000000000002</c:v>
                </c:pt>
                <c:pt idx="529">
                  <c:v>0.26</c:v>
                </c:pt>
                <c:pt idx="530">
                  <c:v>0.25800000000000001</c:v>
                </c:pt>
                <c:pt idx="531">
                  <c:v>0.255</c:v>
                </c:pt>
                <c:pt idx="532">
                  <c:v>0.252</c:v>
                </c:pt>
                <c:pt idx="533">
                  <c:v>0.251</c:v>
                </c:pt>
                <c:pt idx="534">
                  <c:v>0.251</c:v>
                </c:pt>
                <c:pt idx="535">
                  <c:v>0.248</c:v>
                </c:pt>
                <c:pt idx="536">
                  <c:v>0.247</c:v>
                </c:pt>
                <c:pt idx="537">
                  <c:v>0.246</c:v>
                </c:pt>
                <c:pt idx="538">
                  <c:v>0.24199999999999999</c:v>
                </c:pt>
                <c:pt idx="539">
                  <c:v>0.24</c:v>
                </c:pt>
                <c:pt idx="540">
                  <c:v>0.23899999999999999</c:v>
                </c:pt>
                <c:pt idx="541">
                  <c:v>0.23899999999999999</c:v>
                </c:pt>
                <c:pt idx="542">
                  <c:v>0.23899999999999999</c:v>
                </c:pt>
                <c:pt idx="543">
                  <c:v>0.23699999999999999</c:v>
                </c:pt>
                <c:pt idx="544">
                  <c:v>0.23400000000000001</c:v>
                </c:pt>
                <c:pt idx="545">
                  <c:v>0.23</c:v>
                </c:pt>
                <c:pt idx="546">
                  <c:v>0.22900000000000001</c:v>
                </c:pt>
                <c:pt idx="547">
                  <c:v>0.223</c:v>
                </c:pt>
                <c:pt idx="548">
                  <c:v>0.22</c:v>
                </c:pt>
                <c:pt idx="549">
                  <c:v>0.217</c:v>
                </c:pt>
                <c:pt idx="550">
                  <c:v>0.28899999999999998</c:v>
                </c:pt>
                <c:pt idx="551">
                  <c:v>0.27100000000000002</c:v>
                </c:pt>
                <c:pt idx="552">
                  <c:v>0.26900000000000002</c:v>
                </c:pt>
                <c:pt idx="553">
                  <c:v>0.26300000000000001</c:v>
                </c:pt>
                <c:pt idx="554">
                  <c:v>0.25700000000000001</c:v>
                </c:pt>
                <c:pt idx="555">
                  <c:v>0.25600000000000001</c:v>
                </c:pt>
                <c:pt idx="556">
                  <c:v>0.255</c:v>
                </c:pt>
                <c:pt idx="557">
                  <c:v>0.245</c:v>
                </c:pt>
                <c:pt idx="558">
                  <c:v>0.24399999999999999</c:v>
                </c:pt>
                <c:pt idx="559">
                  <c:v>0.24399999999999999</c:v>
                </c:pt>
                <c:pt idx="560">
                  <c:v>0.23</c:v>
                </c:pt>
                <c:pt idx="561">
                  <c:v>0.22800000000000001</c:v>
                </c:pt>
                <c:pt idx="562">
                  <c:v>0.22800000000000001</c:v>
                </c:pt>
                <c:pt idx="563">
                  <c:v>0.22700000000000001</c:v>
                </c:pt>
                <c:pt idx="564">
                  <c:v>0.223</c:v>
                </c:pt>
                <c:pt idx="565">
                  <c:v>0.221</c:v>
                </c:pt>
                <c:pt idx="566">
                  <c:v>0.219</c:v>
                </c:pt>
                <c:pt idx="567">
                  <c:v>0.28599999999999998</c:v>
                </c:pt>
                <c:pt idx="568">
                  <c:v>0.27300000000000002</c:v>
                </c:pt>
                <c:pt idx="569">
                  <c:v>0.26500000000000001</c:v>
                </c:pt>
                <c:pt idx="570">
                  <c:v>0.26500000000000001</c:v>
                </c:pt>
                <c:pt idx="571">
                  <c:v>0.25700000000000001</c:v>
                </c:pt>
                <c:pt idx="572">
                  <c:v>0.253</c:v>
                </c:pt>
                <c:pt idx="573">
                  <c:v>0.251</c:v>
                </c:pt>
                <c:pt idx="574">
                  <c:v>0.249</c:v>
                </c:pt>
                <c:pt idx="575">
                  <c:v>0.24299999999999999</c:v>
                </c:pt>
                <c:pt idx="576">
                  <c:v>0.24099999999999999</c:v>
                </c:pt>
                <c:pt idx="577">
                  <c:v>0.24099999999999999</c:v>
                </c:pt>
                <c:pt idx="578">
                  <c:v>0.23899999999999999</c:v>
                </c:pt>
                <c:pt idx="579">
                  <c:v>0.23799999999999999</c:v>
                </c:pt>
                <c:pt idx="580">
                  <c:v>0.23599999999999999</c:v>
                </c:pt>
                <c:pt idx="581">
                  <c:v>0.23300000000000001</c:v>
                </c:pt>
                <c:pt idx="582">
                  <c:v>0.23200000000000001</c:v>
                </c:pt>
                <c:pt idx="583">
                  <c:v>0.23100000000000001</c:v>
                </c:pt>
                <c:pt idx="584">
                  <c:v>0.23100000000000001</c:v>
                </c:pt>
                <c:pt idx="585">
                  <c:v>0.22900000000000001</c:v>
                </c:pt>
                <c:pt idx="586">
                  <c:v>0.22900000000000001</c:v>
                </c:pt>
                <c:pt idx="587">
                  <c:v>0.22700000000000001</c:v>
                </c:pt>
                <c:pt idx="588">
                  <c:v>0.22700000000000001</c:v>
                </c:pt>
                <c:pt idx="589">
                  <c:v>0.22700000000000001</c:v>
                </c:pt>
                <c:pt idx="590">
                  <c:v>0.224</c:v>
                </c:pt>
                <c:pt idx="591">
                  <c:v>0.221</c:v>
                </c:pt>
                <c:pt idx="592">
                  <c:v>0.219</c:v>
                </c:pt>
                <c:pt idx="593">
                  <c:v>0.218</c:v>
                </c:pt>
                <c:pt idx="594">
                  <c:v>0.21099999999999999</c:v>
                </c:pt>
                <c:pt idx="595">
                  <c:v>0.28999999999999998</c:v>
                </c:pt>
                <c:pt idx="596">
                  <c:v>0.26200000000000001</c:v>
                </c:pt>
                <c:pt idx="597">
                  <c:v>0.255</c:v>
                </c:pt>
                <c:pt idx="598">
                  <c:v>0.252</c:v>
                </c:pt>
                <c:pt idx="599">
                  <c:v>0.251</c:v>
                </c:pt>
                <c:pt idx="600">
                  <c:v>0.247</c:v>
                </c:pt>
                <c:pt idx="601">
                  <c:v>0.246</c:v>
                </c:pt>
                <c:pt idx="602">
                  <c:v>0.24199999999999999</c:v>
                </c:pt>
                <c:pt idx="603">
                  <c:v>0.24099999999999999</c:v>
                </c:pt>
                <c:pt idx="604">
                  <c:v>0.24099999999999999</c:v>
                </c:pt>
                <c:pt idx="605">
                  <c:v>0.23899999999999999</c:v>
                </c:pt>
                <c:pt idx="606">
                  <c:v>0.23200000000000001</c:v>
                </c:pt>
                <c:pt idx="607">
                  <c:v>0.23100000000000001</c:v>
                </c:pt>
                <c:pt idx="608">
                  <c:v>0.23100000000000001</c:v>
                </c:pt>
                <c:pt idx="609">
                  <c:v>0.23100000000000001</c:v>
                </c:pt>
                <c:pt idx="610">
                  <c:v>0.222</c:v>
                </c:pt>
                <c:pt idx="611">
                  <c:v>0.219</c:v>
                </c:pt>
                <c:pt idx="612">
                  <c:v>0.217</c:v>
                </c:pt>
                <c:pt idx="613">
                  <c:v>0.21299999999999999</c:v>
                </c:pt>
                <c:pt idx="614">
                  <c:v>0.20399999999999999</c:v>
                </c:pt>
                <c:pt idx="615">
                  <c:v>0.27300000000000002</c:v>
                </c:pt>
                <c:pt idx="616">
                  <c:v>0.25900000000000001</c:v>
                </c:pt>
                <c:pt idx="617">
                  <c:v>0.251</c:v>
                </c:pt>
                <c:pt idx="618">
                  <c:v>0.251</c:v>
                </c:pt>
                <c:pt idx="619">
                  <c:v>0.25</c:v>
                </c:pt>
                <c:pt idx="620">
                  <c:v>0.246</c:v>
                </c:pt>
                <c:pt idx="621">
                  <c:v>0.245</c:v>
                </c:pt>
                <c:pt idx="622">
                  <c:v>0.23499999999999999</c:v>
                </c:pt>
                <c:pt idx="623">
                  <c:v>0.23100000000000001</c:v>
                </c:pt>
                <c:pt idx="624">
                  <c:v>0.23</c:v>
                </c:pt>
                <c:pt idx="625">
                  <c:v>0.22900000000000001</c:v>
                </c:pt>
                <c:pt idx="626">
                  <c:v>0.22900000000000001</c:v>
                </c:pt>
                <c:pt idx="627">
                  <c:v>0.222</c:v>
                </c:pt>
                <c:pt idx="628">
                  <c:v>0.222</c:v>
                </c:pt>
                <c:pt idx="629">
                  <c:v>0.218</c:v>
                </c:pt>
                <c:pt idx="630">
                  <c:v>0.218</c:v>
                </c:pt>
                <c:pt idx="631">
                  <c:v>0.218</c:v>
                </c:pt>
                <c:pt idx="632">
                  <c:v>0.217</c:v>
                </c:pt>
                <c:pt idx="633">
                  <c:v>0.21099999999999999</c:v>
                </c:pt>
                <c:pt idx="634">
                  <c:v>0.26600000000000001</c:v>
                </c:pt>
                <c:pt idx="635">
                  <c:v>0.25800000000000001</c:v>
                </c:pt>
                <c:pt idx="636">
                  <c:v>0.254</c:v>
                </c:pt>
                <c:pt idx="637">
                  <c:v>0.25</c:v>
                </c:pt>
                <c:pt idx="638">
                  <c:v>0.249</c:v>
                </c:pt>
                <c:pt idx="639">
                  <c:v>0.246</c:v>
                </c:pt>
                <c:pt idx="640">
                  <c:v>0.24399999999999999</c:v>
                </c:pt>
                <c:pt idx="641">
                  <c:v>0.24299999999999999</c:v>
                </c:pt>
                <c:pt idx="642">
                  <c:v>0.23</c:v>
                </c:pt>
                <c:pt idx="643">
                  <c:v>0.22900000000000001</c:v>
                </c:pt>
                <c:pt idx="644">
                  <c:v>0.22800000000000001</c:v>
                </c:pt>
                <c:pt idx="645">
                  <c:v>0.22600000000000001</c:v>
                </c:pt>
                <c:pt idx="646">
                  <c:v>0.22500000000000001</c:v>
                </c:pt>
                <c:pt idx="647">
                  <c:v>0.223</c:v>
                </c:pt>
                <c:pt idx="648">
                  <c:v>0.215</c:v>
                </c:pt>
                <c:pt idx="649">
                  <c:v>0.21299999999999999</c:v>
                </c:pt>
                <c:pt idx="650">
                  <c:v>0.27</c:v>
                </c:pt>
                <c:pt idx="651">
                  <c:v>0.26300000000000001</c:v>
                </c:pt>
                <c:pt idx="652">
                  <c:v>0.25700000000000001</c:v>
                </c:pt>
                <c:pt idx="653">
                  <c:v>0.254</c:v>
                </c:pt>
                <c:pt idx="654">
                  <c:v>0.24399999999999999</c:v>
                </c:pt>
                <c:pt idx="655">
                  <c:v>0.24199999999999999</c:v>
                </c:pt>
                <c:pt idx="656">
                  <c:v>0.23899999999999999</c:v>
                </c:pt>
                <c:pt idx="657">
                  <c:v>0.23899999999999999</c:v>
                </c:pt>
                <c:pt idx="658">
                  <c:v>0.23699999999999999</c:v>
                </c:pt>
                <c:pt idx="659">
                  <c:v>0.23599999999999999</c:v>
                </c:pt>
                <c:pt idx="660">
                  <c:v>0.23599999999999999</c:v>
                </c:pt>
                <c:pt idx="661">
                  <c:v>0.23599999999999999</c:v>
                </c:pt>
                <c:pt idx="662">
                  <c:v>0.23100000000000001</c:v>
                </c:pt>
                <c:pt idx="663">
                  <c:v>0.22800000000000001</c:v>
                </c:pt>
                <c:pt idx="664">
                  <c:v>0.22700000000000001</c:v>
                </c:pt>
                <c:pt idx="665">
                  <c:v>0.22</c:v>
                </c:pt>
                <c:pt idx="666">
                  <c:v>0.217</c:v>
                </c:pt>
                <c:pt idx="667">
                  <c:v>0.21199999999999999</c:v>
                </c:pt>
                <c:pt idx="668">
                  <c:v>0.28000000000000003</c:v>
                </c:pt>
                <c:pt idx="669">
                  <c:v>0.26700000000000002</c:v>
                </c:pt>
                <c:pt idx="670">
                  <c:v>0.26700000000000002</c:v>
                </c:pt>
                <c:pt idx="671">
                  <c:v>0.26</c:v>
                </c:pt>
                <c:pt idx="672">
                  <c:v>0.26</c:v>
                </c:pt>
                <c:pt idx="673">
                  <c:v>0.25900000000000001</c:v>
                </c:pt>
                <c:pt idx="674">
                  <c:v>0.251</c:v>
                </c:pt>
                <c:pt idx="675">
                  <c:v>0.25</c:v>
                </c:pt>
                <c:pt idx="676">
                  <c:v>0.249</c:v>
                </c:pt>
                <c:pt idx="677">
                  <c:v>0.248</c:v>
                </c:pt>
                <c:pt idx="678">
                  <c:v>0.246</c:v>
                </c:pt>
                <c:pt idx="679">
                  <c:v>0.246</c:v>
                </c:pt>
                <c:pt idx="680">
                  <c:v>0.245</c:v>
                </c:pt>
                <c:pt idx="681">
                  <c:v>0.24199999999999999</c:v>
                </c:pt>
                <c:pt idx="682">
                  <c:v>0.24099999999999999</c:v>
                </c:pt>
                <c:pt idx="683">
                  <c:v>0.24</c:v>
                </c:pt>
                <c:pt idx="684">
                  <c:v>0.23899999999999999</c:v>
                </c:pt>
                <c:pt idx="685">
                  <c:v>0.23899999999999999</c:v>
                </c:pt>
                <c:pt idx="686">
                  <c:v>0.23300000000000001</c:v>
                </c:pt>
                <c:pt idx="687">
                  <c:v>0.23300000000000001</c:v>
                </c:pt>
                <c:pt idx="688">
                  <c:v>0.22700000000000001</c:v>
                </c:pt>
                <c:pt idx="689">
                  <c:v>0.222</c:v>
                </c:pt>
                <c:pt idx="690">
                  <c:v>0.222</c:v>
                </c:pt>
                <c:pt idx="691">
                  <c:v>0.214</c:v>
                </c:pt>
                <c:pt idx="692">
                  <c:v>0.20300000000000001</c:v>
                </c:pt>
                <c:pt idx="693">
                  <c:v>0.30299999999999999</c:v>
                </c:pt>
                <c:pt idx="694">
                  <c:v>0.26600000000000001</c:v>
                </c:pt>
                <c:pt idx="695">
                  <c:v>0.25900000000000001</c:v>
                </c:pt>
                <c:pt idx="696">
                  <c:v>0.25700000000000001</c:v>
                </c:pt>
                <c:pt idx="697">
                  <c:v>0.254</c:v>
                </c:pt>
                <c:pt idx="698">
                  <c:v>0.248</c:v>
                </c:pt>
                <c:pt idx="699">
                  <c:v>0.247</c:v>
                </c:pt>
                <c:pt idx="700">
                  <c:v>0.247</c:v>
                </c:pt>
                <c:pt idx="701">
                  <c:v>0.246</c:v>
                </c:pt>
                <c:pt idx="702">
                  <c:v>0.24299999999999999</c:v>
                </c:pt>
                <c:pt idx="703">
                  <c:v>0.24299999999999999</c:v>
                </c:pt>
                <c:pt idx="704">
                  <c:v>0.24099999999999999</c:v>
                </c:pt>
                <c:pt idx="705">
                  <c:v>0.24</c:v>
                </c:pt>
                <c:pt idx="706">
                  <c:v>0.23899999999999999</c:v>
                </c:pt>
                <c:pt idx="707">
                  <c:v>0.23699999999999999</c:v>
                </c:pt>
                <c:pt idx="708">
                  <c:v>0.23499999999999999</c:v>
                </c:pt>
                <c:pt idx="709">
                  <c:v>0.23499999999999999</c:v>
                </c:pt>
                <c:pt idx="710">
                  <c:v>0.23300000000000001</c:v>
                </c:pt>
                <c:pt idx="711">
                  <c:v>0.23</c:v>
                </c:pt>
                <c:pt idx="712">
                  <c:v>0.23</c:v>
                </c:pt>
                <c:pt idx="713">
                  <c:v>0.23</c:v>
                </c:pt>
                <c:pt idx="714">
                  <c:v>0.22900000000000001</c:v>
                </c:pt>
                <c:pt idx="715">
                  <c:v>0.22700000000000001</c:v>
                </c:pt>
                <c:pt idx="716">
                  <c:v>0.22600000000000001</c:v>
                </c:pt>
                <c:pt idx="717">
                  <c:v>0.224</c:v>
                </c:pt>
                <c:pt idx="718">
                  <c:v>0.217</c:v>
                </c:pt>
                <c:pt idx="719">
                  <c:v>0.29699999999999999</c:v>
                </c:pt>
                <c:pt idx="720">
                  <c:v>0.26100000000000001</c:v>
                </c:pt>
                <c:pt idx="721">
                  <c:v>0.25800000000000001</c:v>
                </c:pt>
                <c:pt idx="722">
                  <c:v>0.25800000000000001</c:v>
                </c:pt>
                <c:pt idx="723">
                  <c:v>0.25700000000000001</c:v>
                </c:pt>
                <c:pt idx="724">
                  <c:v>0.252</c:v>
                </c:pt>
                <c:pt idx="725">
                  <c:v>0.252</c:v>
                </c:pt>
                <c:pt idx="726">
                  <c:v>0.251</c:v>
                </c:pt>
                <c:pt idx="727">
                  <c:v>0.251</c:v>
                </c:pt>
                <c:pt idx="728">
                  <c:v>0.251</c:v>
                </c:pt>
                <c:pt idx="729">
                  <c:v>0.25</c:v>
                </c:pt>
                <c:pt idx="730">
                  <c:v>0.249</c:v>
                </c:pt>
                <c:pt idx="731">
                  <c:v>0.248</c:v>
                </c:pt>
                <c:pt idx="732">
                  <c:v>0.24399999999999999</c:v>
                </c:pt>
                <c:pt idx="733">
                  <c:v>0.24199999999999999</c:v>
                </c:pt>
                <c:pt idx="734">
                  <c:v>0.24199999999999999</c:v>
                </c:pt>
                <c:pt idx="735">
                  <c:v>0.24199999999999999</c:v>
                </c:pt>
                <c:pt idx="736">
                  <c:v>0.24099999999999999</c:v>
                </c:pt>
                <c:pt idx="737">
                  <c:v>0.23899999999999999</c:v>
                </c:pt>
                <c:pt idx="738">
                  <c:v>0.23799999999999999</c:v>
                </c:pt>
                <c:pt idx="739">
                  <c:v>0.23699999999999999</c:v>
                </c:pt>
                <c:pt idx="740">
                  <c:v>0.23200000000000001</c:v>
                </c:pt>
                <c:pt idx="741">
                  <c:v>0.23100000000000001</c:v>
                </c:pt>
                <c:pt idx="742">
                  <c:v>0.23</c:v>
                </c:pt>
                <c:pt idx="743">
                  <c:v>0.22800000000000001</c:v>
                </c:pt>
                <c:pt idx="744">
                  <c:v>0.22800000000000001</c:v>
                </c:pt>
                <c:pt idx="745">
                  <c:v>0.22500000000000001</c:v>
                </c:pt>
                <c:pt idx="746">
                  <c:v>0.222</c:v>
                </c:pt>
                <c:pt idx="747">
                  <c:v>0.222</c:v>
                </c:pt>
                <c:pt idx="748">
                  <c:v>0.221</c:v>
                </c:pt>
                <c:pt idx="749">
                  <c:v>0.219</c:v>
                </c:pt>
                <c:pt idx="750">
                  <c:v>0.219</c:v>
                </c:pt>
                <c:pt idx="751">
                  <c:v>0.218</c:v>
                </c:pt>
                <c:pt idx="752">
                  <c:v>0.214</c:v>
                </c:pt>
                <c:pt idx="753">
                  <c:v>0.21299999999999999</c:v>
                </c:pt>
                <c:pt idx="754">
                  <c:v>0.21299999999999999</c:v>
                </c:pt>
                <c:pt idx="755">
                  <c:v>0.21099999999999999</c:v>
                </c:pt>
                <c:pt idx="756">
                  <c:v>0.20100000000000001</c:v>
                </c:pt>
                <c:pt idx="757">
                  <c:v>0.26100000000000001</c:v>
                </c:pt>
                <c:pt idx="758">
                  <c:v>0.25600000000000001</c:v>
                </c:pt>
                <c:pt idx="759">
                  <c:v>0.252</c:v>
                </c:pt>
                <c:pt idx="760">
                  <c:v>0.25</c:v>
                </c:pt>
                <c:pt idx="761">
                  <c:v>0.248</c:v>
                </c:pt>
                <c:pt idx="762">
                  <c:v>0.247</c:v>
                </c:pt>
                <c:pt idx="763">
                  <c:v>0.24199999999999999</c:v>
                </c:pt>
                <c:pt idx="764">
                  <c:v>0.24099999999999999</c:v>
                </c:pt>
                <c:pt idx="765">
                  <c:v>0.24</c:v>
                </c:pt>
                <c:pt idx="766">
                  <c:v>0.23899999999999999</c:v>
                </c:pt>
                <c:pt idx="767">
                  <c:v>0.23899999999999999</c:v>
                </c:pt>
                <c:pt idx="768">
                  <c:v>0.23100000000000001</c:v>
                </c:pt>
                <c:pt idx="769">
                  <c:v>0.23</c:v>
                </c:pt>
                <c:pt idx="770">
                  <c:v>0.22700000000000001</c:v>
                </c:pt>
                <c:pt idx="771">
                  <c:v>0.22600000000000001</c:v>
                </c:pt>
                <c:pt idx="772">
                  <c:v>0.22600000000000001</c:v>
                </c:pt>
                <c:pt idx="773">
                  <c:v>0.22500000000000001</c:v>
                </c:pt>
                <c:pt idx="774">
                  <c:v>0.224</c:v>
                </c:pt>
                <c:pt idx="775">
                  <c:v>0.224</c:v>
                </c:pt>
                <c:pt idx="776">
                  <c:v>0.223</c:v>
                </c:pt>
                <c:pt idx="777">
                  <c:v>0.221</c:v>
                </c:pt>
                <c:pt idx="778">
                  <c:v>0.217</c:v>
                </c:pt>
                <c:pt idx="779">
                  <c:v>0.216</c:v>
                </c:pt>
                <c:pt idx="780">
                  <c:v>0.216</c:v>
                </c:pt>
                <c:pt idx="781">
                  <c:v>0.20699999999999999</c:v>
                </c:pt>
                <c:pt idx="782">
                  <c:v>0.27200000000000002</c:v>
                </c:pt>
                <c:pt idx="783">
                  <c:v>0.26300000000000001</c:v>
                </c:pt>
                <c:pt idx="784">
                  <c:v>0.26200000000000001</c:v>
                </c:pt>
                <c:pt idx="785">
                  <c:v>0.26200000000000001</c:v>
                </c:pt>
                <c:pt idx="786">
                  <c:v>0.25800000000000001</c:v>
                </c:pt>
                <c:pt idx="787">
                  <c:v>0.252</c:v>
                </c:pt>
                <c:pt idx="788">
                  <c:v>0.25</c:v>
                </c:pt>
                <c:pt idx="789">
                  <c:v>0.249</c:v>
                </c:pt>
                <c:pt idx="790">
                  <c:v>0.249</c:v>
                </c:pt>
                <c:pt idx="791">
                  <c:v>0.248</c:v>
                </c:pt>
                <c:pt idx="792">
                  <c:v>0.246</c:v>
                </c:pt>
                <c:pt idx="793">
                  <c:v>0.24399999999999999</c:v>
                </c:pt>
                <c:pt idx="794">
                  <c:v>0.24299999999999999</c:v>
                </c:pt>
                <c:pt idx="795">
                  <c:v>0.24099999999999999</c:v>
                </c:pt>
                <c:pt idx="796">
                  <c:v>0.24099999999999999</c:v>
                </c:pt>
                <c:pt idx="797">
                  <c:v>0.24099999999999999</c:v>
                </c:pt>
                <c:pt idx="798">
                  <c:v>0.23200000000000001</c:v>
                </c:pt>
                <c:pt idx="799">
                  <c:v>0.23</c:v>
                </c:pt>
                <c:pt idx="800">
                  <c:v>0.22900000000000001</c:v>
                </c:pt>
                <c:pt idx="801">
                  <c:v>0.22900000000000001</c:v>
                </c:pt>
                <c:pt idx="802">
                  <c:v>0.22600000000000001</c:v>
                </c:pt>
                <c:pt idx="803">
                  <c:v>0.22600000000000001</c:v>
                </c:pt>
                <c:pt idx="804">
                  <c:v>0.221</c:v>
                </c:pt>
                <c:pt idx="805">
                  <c:v>0.217</c:v>
                </c:pt>
                <c:pt idx="806">
                  <c:v>0.216</c:v>
                </c:pt>
                <c:pt idx="807">
                  <c:v>0.215</c:v>
                </c:pt>
                <c:pt idx="808">
                  <c:v>0.215</c:v>
                </c:pt>
                <c:pt idx="809">
                  <c:v>0.214</c:v>
                </c:pt>
                <c:pt idx="810">
                  <c:v>0.21199999999999999</c:v>
                </c:pt>
                <c:pt idx="811">
                  <c:v>0.20799999999999999</c:v>
                </c:pt>
                <c:pt idx="812">
                  <c:v>0.26</c:v>
                </c:pt>
                <c:pt idx="813">
                  <c:v>0.26</c:v>
                </c:pt>
                <c:pt idx="814">
                  <c:v>0.26</c:v>
                </c:pt>
                <c:pt idx="815">
                  <c:v>0.252</c:v>
                </c:pt>
                <c:pt idx="816">
                  <c:v>0.25</c:v>
                </c:pt>
                <c:pt idx="817">
                  <c:v>0.249</c:v>
                </c:pt>
                <c:pt idx="818">
                  <c:v>0.249</c:v>
                </c:pt>
                <c:pt idx="819">
                  <c:v>0.247</c:v>
                </c:pt>
                <c:pt idx="820">
                  <c:v>0.245</c:v>
                </c:pt>
                <c:pt idx="821">
                  <c:v>0.245</c:v>
                </c:pt>
                <c:pt idx="822">
                  <c:v>0.24299999999999999</c:v>
                </c:pt>
                <c:pt idx="823">
                  <c:v>0.24199999999999999</c:v>
                </c:pt>
                <c:pt idx="824">
                  <c:v>0.24</c:v>
                </c:pt>
                <c:pt idx="825">
                  <c:v>0.23799999999999999</c:v>
                </c:pt>
                <c:pt idx="826">
                  <c:v>0.23699999999999999</c:v>
                </c:pt>
                <c:pt idx="827">
                  <c:v>0.23599999999999999</c:v>
                </c:pt>
                <c:pt idx="828">
                  <c:v>0.23499999999999999</c:v>
                </c:pt>
                <c:pt idx="829">
                  <c:v>0.23</c:v>
                </c:pt>
                <c:pt idx="830">
                  <c:v>0.22900000000000001</c:v>
                </c:pt>
                <c:pt idx="831">
                  <c:v>0.22700000000000001</c:v>
                </c:pt>
                <c:pt idx="832">
                  <c:v>0.22600000000000001</c:v>
                </c:pt>
                <c:pt idx="833">
                  <c:v>0.22500000000000001</c:v>
                </c:pt>
                <c:pt idx="834">
                  <c:v>0.222</c:v>
                </c:pt>
                <c:pt idx="835">
                  <c:v>0.219</c:v>
                </c:pt>
                <c:pt idx="836">
                  <c:v>0.218</c:v>
                </c:pt>
                <c:pt idx="837">
                  <c:v>0.218</c:v>
                </c:pt>
                <c:pt idx="838">
                  <c:v>0.215</c:v>
                </c:pt>
                <c:pt idx="839">
                  <c:v>0.214</c:v>
                </c:pt>
                <c:pt idx="840">
                  <c:v>0.21199999999999999</c:v>
                </c:pt>
                <c:pt idx="841">
                  <c:v>0.20699999999999999</c:v>
                </c:pt>
                <c:pt idx="842">
                  <c:v>0.20300000000000001</c:v>
                </c:pt>
                <c:pt idx="843">
                  <c:v>0.20300000000000001</c:v>
                </c:pt>
                <c:pt idx="844">
                  <c:v>0.20100000000000001</c:v>
                </c:pt>
                <c:pt idx="845">
                  <c:v>0.192</c:v>
                </c:pt>
                <c:pt idx="846">
                  <c:v>0.25700000000000001</c:v>
                </c:pt>
                <c:pt idx="847">
                  <c:v>0.25600000000000001</c:v>
                </c:pt>
                <c:pt idx="848">
                  <c:v>0.249</c:v>
                </c:pt>
                <c:pt idx="849">
                  <c:v>0.247</c:v>
                </c:pt>
                <c:pt idx="850">
                  <c:v>0.23799999999999999</c:v>
                </c:pt>
                <c:pt idx="851">
                  <c:v>0.23599999999999999</c:v>
                </c:pt>
                <c:pt idx="852">
                  <c:v>0.23499999999999999</c:v>
                </c:pt>
                <c:pt idx="853">
                  <c:v>0.23400000000000001</c:v>
                </c:pt>
                <c:pt idx="854">
                  <c:v>0.22700000000000001</c:v>
                </c:pt>
                <c:pt idx="855">
                  <c:v>0.224</c:v>
                </c:pt>
                <c:pt idx="856">
                  <c:v>0.222</c:v>
                </c:pt>
                <c:pt idx="857">
                  <c:v>0.222</c:v>
                </c:pt>
                <c:pt idx="858">
                  <c:v>0.221</c:v>
                </c:pt>
                <c:pt idx="859">
                  <c:v>0.219</c:v>
                </c:pt>
                <c:pt idx="860">
                  <c:v>0.218</c:v>
                </c:pt>
                <c:pt idx="861">
                  <c:v>0.218</c:v>
                </c:pt>
                <c:pt idx="862">
                  <c:v>0.214</c:v>
                </c:pt>
                <c:pt idx="863">
                  <c:v>0.214</c:v>
                </c:pt>
                <c:pt idx="864">
                  <c:v>0.20899999999999999</c:v>
                </c:pt>
                <c:pt idx="865">
                  <c:v>0.20799999999999999</c:v>
                </c:pt>
                <c:pt idx="866">
                  <c:v>0.20599999999999999</c:v>
                </c:pt>
                <c:pt idx="867">
                  <c:v>0.28100000000000003</c:v>
                </c:pt>
                <c:pt idx="868">
                  <c:v>0.25700000000000001</c:v>
                </c:pt>
                <c:pt idx="869">
                  <c:v>0.253</c:v>
                </c:pt>
                <c:pt idx="870">
                  <c:v>0.251</c:v>
                </c:pt>
                <c:pt idx="871">
                  <c:v>0.25</c:v>
                </c:pt>
                <c:pt idx="872">
                  <c:v>0.246</c:v>
                </c:pt>
                <c:pt idx="873">
                  <c:v>0.24099999999999999</c:v>
                </c:pt>
                <c:pt idx="874">
                  <c:v>0.23899999999999999</c:v>
                </c:pt>
                <c:pt idx="875">
                  <c:v>0.23899999999999999</c:v>
                </c:pt>
                <c:pt idx="876">
                  <c:v>0.23499999999999999</c:v>
                </c:pt>
                <c:pt idx="877">
                  <c:v>0.23</c:v>
                </c:pt>
                <c:pt idx="878">
                  <c:v>0.23</c:v>
                </c:pt>
                <c:pt idx="879">
                  <c:v>0.22900000000000001</c:v>
                </c:pt>
                <c:pt idx="880">
                  <c:v>0.224</c:v>
                </c:pt>
                <c:pt idx="881">
                  <c:v>0.224</c:v>
                </c:pt>
                <c:pt idx="882">
                  <c:v>0.223</c:v>
                </c:pt>
                <c:pt idx="883">
                  <c:v>0.22</c:v>
                </c:pt>
                <c:pt idx="884">
                  <c:v>0.22</c:v>
                </c:pt>
                <c:pt idx="885">
                  <c:v>0.214</c:v>
                </c:pt>
                <c:pt idx="886">
                  <c:v>0.20599999999999999</c:v>
                </c:pt>
                <c:pt idx="887">
                  <c:v>0.28299999999999997</c:v>
                </c:pt>
                <c:pt idx="888">
                  <c:v>0.25600000000000001</c:v>
                </c:pt>
                <c:pt idx="889">
                  <c:v>0.248</c:v>
                </c:pt>
                <c:pt idx="890">
                  <c:v>0.246</c:v>
                </c:pt>
                <c:pt idx="891">
                  <c:v>0.24399999999999999</c:v>
                </c:pt>
                <c:pt idx="892">
                  <c:v>0.24299999999999999</c:v>
                </c:pt>
                <c:pt idx="893">
                  <c:v>0.24099999999999999</c:v>
                </c:pt>
                <c:pt idx="894">
                  <c:v>0.23499999999999999</c:v>
                </c:pt>
                <c:pt idx="895">
                  <c:v>0.23200000000000001</c:v>
                </c:pt>
                <c:pt idx="896">
                  <c:v>0.23</c:v>
                </c:pt>
                <c:pt idx="897">
                  <c:v>0.22900000000000001</c:v>
                </c:pt>
                <c:pt idx="898">
                  <c:v>0.224</c:v>
                </c:pt>
                <c:pt idx="899">
                  <c:v>0.222</c:v>
                </c:pt>
                <c:pt idx="900">
                  <c:v>0.221</c:v>
                </c:pt>
                <c:pt idx="901">
                  <c:v>0.221</c:v>
                </c:pt>
                <c:pt idx="902">
                  <c:v>0.219</c:v>
                </c:pt>
                <c:pt idx="903">
                  <c:v>0.217</c:v>
                </c:pt>
                <c:pt idx="904">
                  <c:v>0.215</c:v>
                </c:pt>
                <c:pt idx="905">
                  <c:v>0.215</c:v>
                </c:pt>
                <c:pt idx="906">
                  <c:v>0.214</c:v>
                </c:pt>
                <c:pt idx="907">
                  <c:v>0.21299999999999999</c:v>
                </c:pt>
                <c:pt idx="908">
                  <c:v>0.20899999999999999</c:v>
                </c:pt>
                <c:pt idx="909">
                  <c:v>0.20699999999999999</c:v>
                </c:pt>
                <c:pt idx="910">
                  <c:v>0.20699999999999999</c:v>
                </c:pt>
                <c:pt idx="911">
                  <c:v>0.20300000000000001</c:v>
                </c:pt>
                <c:pt idx="912">
                  <c:v>0.28199999999999997</c:v>
                </c:pt>
                <c:pt idx="913">
                  <c:v>0.27500000000000002</c:v>
                </c:pt>
                <c:pt idx="914">
                  <c:v>0.27500000000000002</c:v>
                </c:pt>
                <c:pt idx="915">
                  <c:v>0.254</c:v>
                </c:pt>
                <c:pt idx="916">
                  <c:v>0.245</c:v>
                </c:pt>
                <c:pt idx="917">
                  <c:v>0.24</c:v>
                </c:pt>
                <c:pt idx="918">
                  <c:v>0.23599999999999999</c:v>
                </c:pt>
                <c:pt idx="919">
                  <c:v>0.23400000000000001</c:v>
                </c:pt>
                <c:pt idx="920">
                  <c:v>0.23400000000000001</c:v>
                </c:pt>
                <c:pt idx="921">
                  <c:v>0.23300000000000001</c:v>
                </c:pt>
                <c:pt idx="922">
                  <c:v>0.23200000000000001</c:v>
                </c:pt>
                <c:pt idx="923">
                  <c:v>0.23200000000000001</c:v>
                </c:pt>
                <c:pt idx="924">
                  <c:v>0.23200000000000001</c:v>
                </c:pt>
                <c:pt idx="925">
                  <c:v>0.23100000000000001</c:v>
                </c:pt>
                <c:pt idx="926">
                  <c:v>0.22900000000000001</c:v>
                </c:pt>
                <c:pt idx="927">
                  <c:v>0.22800000000000001</c:v>
                </c:pt>
                <c:pt idx="928">
                  <c:v>0.22700000000000001</c:v>
                </c:pt>
                <c:pt idx="929">
                  <c:v>0.224</c:v>
                </c:pt>
                <c:pt idx="930">
                  <c:v>0.224</c:v>
                </c:pt>
                <c:pt idx="931">
                  <c:v>0.224</c:v>
                </c:pt>
                <c:pt idx="932">
                  <c:v>0.223</c:v>
                </c:pt>
                <c:pt idx="933">
                  <c:v>0.221</c:v>
                </c:pt>
                <c:pt idx="934">
                  <c:v>0.22</c:v>
                </c:pt>
                <c:pt idx="935">
                  <c:v>0.22</c:v>
                </c:pt>
                <c:pt idx="936">
                  <c:v>0.219</c:v>
                </c:pt>
                <c:pt idx="937">
                  <c:v>0.218</c:v>
                </c:pt>
                <c:pt idx="938">
                  <c:v>0.216</c:v>
                </c:pt>
                <c:pt idx="939">
                  <c:v>0.21</c:v>
                </c:pt>
                <c:pt idx="940">
                  <c:v>0.20499999999999999</c:v>
                </c:pt>
                <c:pt idx="941">
                  <c:v>0.20499999999999999</c:v>
                </c:pt>
                <c:pt idx="942">
                  <c:v>0.2</c:v>
                </c:pt>
                <c:pt idx="943">
                  <c:v>0.19700000000000001</c:v>
                </c:pt>
                <c:pt idx="944">
                  <c:v>0.185</c:v>
                </c:pt>
                <c:pt idx="945">
                  <c:v>0.27700000000000002</c:v>
                </c:pt>
                <c:pt idx="946">
                  <c:v>0.26400000000000001</c:v>
                </c:pt>
                <c:pt idx="947">
                  <c:v>0.26400000000000001</c:v>
                </c:pt>
                <c:pt idx="948">
                  <c:v>0.26400000000000001</c:v>
                </c:pt>
                <c:pt idx="949">
                  <c:v>0.26200000000000001</c:v>
                </c:pt>
                <c:pt idx="950">
                  <c:v>0.26</c:v>
                </c:pt>
                <c:pt idx="951">
                  <c:v>0.24</c:v>
                </c:pt>
                <c:pt idx="952">
                  <c:v>0.24</c:v>
                </c:pt>
                <c:pt idx="953">
                  <c:v>0.23599999999999999</c:v>
                </c:pt>
                <c:pt idx="954">
                  <c:v>0.23499999999999999</c:v>
                </c:pt>
                <c:pt idx="955">
                  <c:v>0.23</c:v>
                </c:pt>
                <c:pt idx="956">
                  <c:v>0.23</c:v>
                </c:pt>
                <c:pt idx="957">
                  <c:v>0.22600000000000001</c:v>
                </c:pt>
                <c:pt idx="958">
                  <c:v>0.224</c:v>
                </c:pt>
                <c:pt idx="959">
                  <c:v>0.224</c:v>
                </c:pt>
                <c:pt idx="960">
                  <c:v>0.222</c:v>
                </c:pt>
                <c:pt idx="961">
                  <c:v>0.221</c:v>
                </c:pt>
                <c:pt idx="962">
                  <c:v>0.219</c:v>
                </c:pt>
                <c:pt idx="963">
                  <c:v>0.214</c:v>
                </c:pt>
                <c:pt idx="964">
                  <c:v>0.20799999999999999</c:v>
                </c:pt>
                <c:pt idx="965">
                  <c:v>0.20599999999999999</c:v>
                </c:pt>
                <c:pt idx="966">
                  <c:v>0.20599999999999999</c:v>
                </c:pt>
                <c:pt idx="967">
                  <c:v>0.191</c:v>
                </c:pt>
                <c:pt idx="968">
                  <c:v>0.26400000000000001</c:v>
                </c:pt>
                <c:pt idx="969">
                  <c:v>0.255</c:v>
                </c:pt>
                <c:pt idx="970">
                  <c:v>0.24199999999999999</c:v>
                </c:pt>
                <c:pt idx="971">
                  <c:v>0.23899999999999999</c:v>
                </c:pt>
                <c:pt idx="972">
                  <c:v>0.23799999999999999</c:v>
                </c:pt>
                <c:pt idx="973">
                  <c:v>0.23599999999999999</c:v>
                </c:pt>
                <c:pt idx="974">
                  <c:v>0.23599999999999999</c:v>
                </c:pt>
                <c:pt idx="975">
                  <c:v>0.23200000000000001</c:v>
                </c:pt>
                <c:pt idx="976">
                  <c:v>0.23</c:v>
                </c:pt>
                <c:pt idx="977">
                  <c:v>0.23</c:v>
                </c:pt>
                <c:pt idx="978">
                  <c:v>0.22700000000000001</c:v>
                </c:pt>
                <c:pt idx="979">
                  <c:v>0.22</c:v>
                </c:pt>
                <c:pt idx="980">
                  <c:v>0.217</c:v>
                </c:pt>
                <c:pt idx="981">
                  <c:v>0.215</c:v>
                </c:pt>
                <c:pt idx="982">
                  <c:v>0.214</c:v>
                </c:pt>
                <c:pt idx="983">
                  <c:v>0.21</c:v>
                </c:pt>
                <c:pt idx="984">
                  <c:v>0.20899999999999999</c:v>
                </c:pt>
                <c:pt idx="985">
                  <c:v>0.20399999999999999</c:v>
                </c:pt>
                <c:pt idx="986">
                  <c:v>0.19400000000000001</c:v>
                </c:pt>
                <c:pt idx="987">
                  <c:v>0.19400000000000001</c:v>
                </c:pt>
                <c:pt idx="988">
                  <c:v>0.246</c:v>
                </c:pt>
                <c:pt idx="989">
                  <c:v>0.246</c:v>
                </c:pt>
                <c:pt idx="990">
                  <c:v>0.245</c:v>
                </c:pt>
                <c:pt idx="991">
                  <c:v>0.24399999999999999</c:v>
                </c:pt>
                <c:pt idx="992">
                  <c:v>0.24399999999999999</c:v>
                </c:pt>
                <c:pt idx="993">
                  <c:v>0.23799999999999999</c:v>
                </c:pt>
                <c:pt idx="994">
                  <c:v>0.23799999999999999</c:v>
                </c:pt>
                <c:pt idx="995">
                  <c:v>0.23499999999999999</c:v>
                </c:pt>
                <c:pt idx="996">
                  <c:v>0.23499999999999999</c:v>
                </c:pt>
                <c:pt idx="997">
                  <c:v>0.22500000000000001</c:v>
                </c:pt>
                <c:pt idx="998">
                  <c:v>0.224</c:v>
                </c:pt>
                <c:pt idx="999">
                  <c:v>0.22</c:v>
                </c:pt>
                <c:pt idx="1000">
                  <c:v>0.218</c:v>
                </c:pt>
                <c:pt idx="1001">
                  <c:v>0.217</c:v>
                </c:pt>
                <c:pt idx="1002">
                  <c:v>0.217</c:v>
                </c:pt>
                <c:pt idx="1003">
                  <c:v>0.216</c:v>
                </c:pt>
                <c:pt idx="1004">
                  <c:v>0.216</c:v>
                </c:pt>
                <c:pt idx="1005">
                  <c:v>0.215</c:v>
                </c:pt>
                <c:pt idx="1006">
                  <c:v>0.215</c:v>
                </c:pt>
                <c:pt idx="1007">
                  <c:v>0.215</c:v>
                </c:pt>
                <c:pt idx="1008">
                  <c:v>0.214</c:v>
                </c:pt>
                <c:pt idx="1009">
                  <c:v>0.21299999999999999</c:v>
                </c:pt>
                <c:pt idx="1010">
                  <c:v>0.21199999999999999</c:v>
                </c:pt>
                <c:pt idx="1011">
                  <c:v>0.21099999999999999</c:v>
                </c:pt>
                <c:pt idx="1012">
                  <c:v>0.21</c:v>
                </c:pt>
                <c:pt idx="1013">
                  <c:v>0.21</c:v>
                </c:pt>
                <c:pt idx="1014">
                  <c:v>0.20799999999999999</c:v>
                </c:pt>
                <c:pt idx="1015">
                  <c:v>0.20499999999999999</c:v>
                </c:pt>
                <c:pt idx="1016">
                  <c:v>0.20399999999999999</c:v>
                </c:pt>
                <c:pt idx="1017">
                  <c:v>0.20200000000000001</c:v>
                </c:pt>
                <c:pt idx="1018">
                  <c:v>0.192</c:v>
                </c:pt>
                <c:pt idx="1019">
                  <c:v>0.26200000000000001</c:v>
                </c:pt>
                <c:pt idx="1020">
                  <c:v>0.247</c:v>
                </c:pt>
                <c:pt idx="1021">
                  <c:v>0.246</c:v>
                </c:pt>
                <c:pt idx="1022">
                  <c:v>0.24</c:v>
                </c:pt>
                <c:pt idx="1023">
                  <c:v>0.23499999999999999</c:v>
                </c:pt>
                <c:pt idx="1024">
                  <c:v>0.22800000000000001</c:v>
                </c:pt>
                <c:pt idx="1025">
                  <c:v>0.22800000000000001</c:v>
                </c:pt>
                <c:pt idx="1026">
                  <c:v>0.22800000000000001</c:v>
                </c:pt>
                <c:pt idx="1027">
                  <c:v>0.22700000000000001</c:v>
                </c:pt>
                <c:pt idx="1028">
                  <c:v>0.22600000000000001</c:v>
                </c:pt>
                <c:pt idx="1029">
                  <c:v>0.22600000000000001</c:v>
                </c:pt>
                <c:pt idx="1030">
                  <c:v>0.22500000000000001</c:v>
                </c:pt>
                <c:pt idx="1031">
                  <c:v>0.222</c:v>
                </c:pt>
                <c:pt idx="1032">
                  <c:v>0.221</c:v>
                </c:pt>
                <c:pt idx="1033">
                  <c:v>0.22</c:v>
                </c:pt>
                <c:pt idx="1034">
                  <c:v>0.218</c:v>
                </c:pt>
                <c:pt idx="1035">
                  <c:v>0.216</c:v>
                </c:pt>
                <c:pt idx="1036">
                  <c:v>0.21199999999999999</c:v>
                </c:pt>
                <c:pt idx="1037">
                  <c:v>0.21099999999999999</c:v>
                </c:pt>
                <c:pt idx="1038">
                  <c:v>0.20399999999999999</c:v>
                </c:pt>
                <c:pt idx="1039">
                  <c:v>0.20200000000000001</c:v>
                </c:pt>
                <c:pt idx="1040">
                  <c:v>0.193</c:v>
                </c:pt>
                <c:pt idx="1041">
                  <c:v>0.26900000000000002</c:v>
                </c:pt>
                <c:pt idx="1042">
                  <c:v>0.247</c:v>
                </c:pt>
                <c:pt idx="1043">
                  <c:v>0.23899999999999999</c:v>
                </c:pt>
                <c:pt idx="1044">
                  <c:v>0.23599999999999999</c:v>
                </c:pt>
                <c:pt idx="1045">
                  <c:v>0.23400000000000001</c:v>
                </c:pt>
                <c:pt idx="1046">
                  <c:v>0.23300000000000001</c:v>
                </c:pt>
                <c:pt idx="1047">
                  <c:v>0.22800000000000001</c:v>
                </c:pt>
                <c:pt idx="1048">
                  <c:v>0.22700000000000001</c:v>
                </c:pt>
                <c:pt idx="1049">
                  <c:v>0.223</c:v>
                </c:pt>
                <c:pt idx="1050">
                  <c:v>0.223</c:v>
                </c:pt>
                <c:pt idx="1051">
                  <c:v>0.223</c:v>
                </c:pt>
                <c:pt idx="1052">
                  <c:v>0.218</c:v>
                </c:pt>
                <c:pt idx="1053">
                  <c:v>0.218</c:v>
                </c:pt>
                <c:pt idx="1054">
                  <c:v>0.218</c:v>
                </c:pt>
                <c:pt idx="1055">
                  <c:v>0.217</c:v>
                </c:pt>
                <c:pt idx="1056">
                  <c:v>0.217</c:v>
                </c:pt>
                <c:pt idx="1057">
                  <c:v>0.216</c:v>
                </c:pt>
                <c:pt idx="1058">
                  <c:v>0.215</c:v>
                </c:pt>
                <c:pt idx="1059">
                  <c:v>0.214</c:v>
                </c:pt>
                <c:pt idx="1060">
                  <c:v>0.21299999999999999</c:v>
                </c:pt>
                <c:pt idx="1061">
                  <c:v>0.21099999999999999</c:v>
                </c:pt>
                <c:pt idx="1062">
                  <c:v>0.21</c:v>
                </c:pt>
                <c:pt idx="1063">
                  <c:v>0.21</c:v>
                </c:pt>
                <c:pt idx="1064">
                  <c:v>0.20899999999999999</c:v>
                </c:pt>
                <c:pt idx="1065">
                  <c:v>0.20799999999999999</c:v>
                </c:pt>
                <c:pt idx="1066">
                  <c:v>0.20599999999999999</c:v>
                </c:pt>
                <c:pt idx="1067">
                  <c:v>0.20599999999999999</c:v>
                </c:pt>
                <c:pt idx="1068">
                  <c:v>0.20399999999999999</c:v>
                </c:pt>
                <c:pt idx="1069">
                  <c:v>0.20200000000000001</c:v>
                </c:pt>
                <c:pt idx="1070">
                  <c:v>0.19600000000000001</c:v>
                </c:pt>
                <c:pt idx="1071">
                  <c:v>0.189</c:v>
                </c:pt>
                <c:pt idx="1072">
                  <c:v>0.254</c:v>
                </c:pt>
                <c:pt idx="1073">
                  <c:v>0.253</c:v>
                </c:pt>
                <c:pt idx="1074">
                  <c:v>0.245</c:v>
                </c:pt>
                <c:pt idx="1075">
                  <c:v>0.23899999999999999</c:v>
                </c:pt>
                <c:pt idx="1076">
                  <c:v>0.23300000000000001</c:v>
                </c:pt>
                <c:pt idx="1077">
                  <c:v>0.22600000000000001</c:v>
                </c:pt>
                <c:pt idx="1078">
                  <c:v>0.22500000000000001</c:v>
                </c:pt>
                <c:pt idx="1079">
                  <c:v>0.224</c:v>
                </c:pt>
                <c:pt idx="1080">
                  <c:v>0.223</c:v>
                </c:pt>
                <c:pt idx="1081">
                  <c:v>0.223</c:v>
                </c:pt>
                <c:pt idx="1082">
                  <c:v>0.222</c:v>
                </c:pt>
                <c:pt idx="1083">
                  <c:v>0.216</c:v>
                </c:pt>
                <c:pt idx="1084">
                  <c:v>0.216</c:v>
                </c:pt>
                <c:pt idx="1085">
                  <c:v>0.215</c:v>
                </c:pt>
                <c:pt idx="1086">
                  <c:v>0.21199999999999999</c:v>
                </c:pt>
                <c:pt idx="1087">
                  <c:v>0.21199999999999999</c:v>
                </c:pt>
                <c:pt idx="1088">
                  <c:v>0.20699999999999999</c:v>
                </c:pt>
                <c:pt idx="1089">
                  <c:v>0.20599999999999999</c:v>
                </c:pt>
                <c:pt idx="1090">
                  <c:v>0.20399999999999999</c:v>
                </c:pt>
                <c:pt idx="1091">
                  <c:v>0.20399999999999999</c:v>
                </c:pt>
                <c:pt idx="1092">
                  <c:v>0.20300000000000001</c:v>
                </c:pt>
                <c:pt idx="1093">
                  <c:v>0.193</c:v>
                </c:pt>
                <c:pt idx="1094">
                  <c:v>0.28199999999999997</c:v>
                </c:pt>
                <c:pt idx="1095">
                  <c:v>0.252</c:v>
                </c:pt>
                <c:pt idx="1096">
                  <c:v>0.245</c:v>
                </c:pt>
                <c:pt idx="1097">
                  <c:v>0.23899999999999999</c:v>
                </c:pt>
                <c:pt idx="1098">
                  <c:v>0.23499999999999999</c:v>
                </c:pt>
                <c:pt idx="1099">
                  <c:v>0.23100000000000001</c:v>
                </c:pt>
                <c:pt idx="1100">
                  <c:v>0.22800000000000001</c:v>
                </c:pt>
                <c:pt idx="1101">
                  <c:v>0.22600000000000001</c:v>
                </c:pt>
                <c:pt idx="1102">
                  <c:v>0.223</c:v>
                </c:pt>
                <c:pt idx="1103">
                  <c:v>0.221</c:v>
                </c:pt>
                <c:pt idx="1104">
                  <c:v>0.221</c:v>
                </c:pt>
                <c:pt idx="1105">
                  <c:v>0.219</c:v>
                </c:pt>
                <c:pt idx="1106">
                  <c:v>0.218</c:v>
                </c:pt>
                <c:pt idx="1107">
                  <c:v>0.217</c:v>
                </c:pt>
                <c:pt idx="1108">
                  <c:v>0.216</c:v>
                </c:pt>
                <c:pt idx="1109">
                  <c:v>0.21299999999999999</c:v>
                </c:pt>
                <c:pt idx="1110">
                  <c:v>0.21199999999999999</c:v>
                </c:pt>
                <c:pt idx="1111">
                  <c:v>0.21199999999999999</c:v>
                </c:pt>
                <c:pt idx="1112">
                  <c:v>0.21099999999999999</c:v>
                </c:pt>
                <c:pt idx="1113">
                  <c:v>0.21</c:v>
                </c:pt>
                <c:pt idx="1114">
                  <c:v>0.20899999999999999</c:v>
                </c:pt>
                <c:pt idx="1115">
                  <c:v>0.20799999999999999</c:v>
                </c:pt>
                <c:pt idx="1116">
                  <c:v>0.20599999999999999</c:v>
                </c:pt>
                <c:pt idx="1117">
                  <c:v>0.20599999999999999</c:v>
                </c:pt>
                <c:pt idx="1118">
                  <c:v>0.19500000000000001</c:v>
                </c:pt>
                <c:pt idx="1119">
                  <c:v>0.24</c:v>
                </c:pt>
                <c:pt idx="1120">
                  <c:v>0.23100000000000001</c:v>
                </c:pt>
                <c:pt idx="1121">
                  <c:v>0.23</c:v>
                </c:pt>
                <c:pt idx="1122">
                  <c:v>0.22800000000000001</c:v>
                </c:pt>
                <c:pt idx="1123">
                  <c:v>0.224</c:v>
                </c:pt>
                <c:pt idx="1124">
                  <c:v>0.223</c:v>
                </c:pt>
                <c:pt idx="1125">
                  <c:v>0.219</c:v>
                </c:pt>
                <c:pt idx="1126">
                  <c:v>0.21099999999999999</c:v>
                </c:pt>
                <c:pt idx="1127">
                  <c:v>0.20599999999999999</c:v>
                </c:pt>
                <c:pt idx="1128">
                  <c:v>0.20599999999999999</c:v>
                </c:pt>
                <c:pt idx="1129">
                  <c:v>0.20499999999999999</c:v>
                </c:pt>
                <c:pt idx="1130">
                  <c:v>0.20399999999999999</c:v>
                </c:pt>
                <c:pt idx="1131">
                  <c:v>0.2</c:v>
                </c:pt>
                <c:pt idx="1132">
                  <c:v>0.24</c:v>
                </c:pt>
                <c:pt idx="1133">
                  <c:v>0.23400000000000001</c:v>
                </c:pt>
                <c:pt idx="1134">
                  <c:v>0.23200000000000001</c:v>
                </c:pt>
                <c:pt idx="1135">
                  <c:v>0.23</c:v>
                </c:pt>
                <c:pt idx="1136">
                  <c:v>0.22900000000000001</c:v>
                </c:pt>
                <c:pt idx="1137">
                  <c:v>0.22700000000000001</c:v>
                </c:pt>
                <c:pt idx="1138">
                  <c:v>0.22500000000000001</c:v>
                </c:pt>
                <c:pt idx="1139">
                  <c:v>0.219</c:v>
                </c:pt>
                <c:pt idx="1140">
                  <c:v>0.218</c:v>
                </c:pt>
                <c:pt idx="1141">
                  <c:v>0.218</c:v>
                </c:pt>
                <c:pt idx="1142">
                  <c:v>0.215</c:v>
                </c:pt>
                <c:pt idx="1143">
                  <c:v>0.21099999999999999</c:v>
                </c:pt>
                <c:pt idx="1144">
                  <c:v>0.21</c:v>
                </c:pt>
                <c:pt idx="1145">
                  <c:v>0.20899999999999999</c:v>
                </c:pt>
                <c:pt idx="1146">
                  <c:v>0.20799999999999999</c:v>
                </c:pt>
                <c:pt idx="1147">
                  <c:v>0.20599999999999999</c:v>
                </c:pt>
                <c:pt idx="1148">
                  <c:v>0.20399999999999999</c:v>
                </c:pt>
                <c:pt idx="1149">
                  <c:v>0.20300000000000001</c:v>
                </c:pt>
                <c:pt idx="1150">
                  <c:v>0.20200000000000001</c:v>
                </c:pt>
                <c:pt idx="1151">
                  <c:v>0.20100000000000001</c:v>
                </c:pt>
                <c:pt idx="1152">
                  <c:v>0.20100000000000001</c:v>
                </c:pt>
                <c:pt idx="1153">
                  <c:v>0.2</c:v>
                </c:pt>
                <c:pt idx="1154">
                  <c:v>0.19500000000000001</c:v>
                </c:pt>
                <c:pt idx="1155">
                  <c:v>0.193</c:v>
                </c:pt>
                <c:pt idx="1156">
                  <c:v>0.23799999999999999</c:v>
                </c:pt>
                <c:pt idx="1157">
                  <c:v>0.23699999999999999</c:v>
                </c:pt>
                <c:pt idx="1158">
                  <c:v>0.23699999999999999</c:v>
                </c:pt>
                <c:pt idx="1159">
                  <c:v>0.23400000000000001</c:v>
                </c:pt>
                <c:pt idx="1160">
                  <c:v>0.23</c:v>
                </c:pt>
                <c:pt idx="1161">
                  <c:v>0.22600000000000001</c:v>
                </c:pt>
                <c:pt idx="1162">
                  <c:v>0.223</c:v>
                </c:pt>
                <c:pt idx="1163">
                  <c:v>0.222</c:v>
                </c:pt>
                <c:pt idx="1164">
                  <c:v>0.221</c:v>
                </c:pt>
                <c:pt idx="1165">
                  <c:v>0.219</c:v>
                </c:pt>
                <c:pt idx="1166">
                  <c:v>0.216</c:v>
                </c:pt>
                <c:pt idx="1167">
                  <c:v>0.215</c:v>
                </c:pt>
                <c:pt idx="1168">
                  <c:v>0.21199999999999999</c:v>
                </c:pt>
                <c:pt idx="1169">
                  <c:v>0.20899999999999999</c:v>
                </c:pt>
                <c:pt idx="1170">
                  <c:v>0.19800000000000001</c:v>
                </c:pt>
                <c:pt idx="1171">
                  <c:v>0.193</c:v>
                </c:pt>
                <c:pt idx="1172">
                  <c:v>0.187</c:v>
                </c:pt>
                <c:pt idx="1173">
                  <c:v>0.23300000000000001</c:v>
                </c:pt>
                <c:pt idx="1174">
                  <c:v>0.23</c:v>
                </c:pt>
                <c:pt idx="1175">
                  <c:v>0.23</c:v>
                </c:pt>
                <c:pt idx="1176">
                  <c:v>0.23</c:v>
                </c:pt>
                <c:pt idx="1177">
                  <c:v>0.22700000000000001</c:v>
                </c:pt>
                <c:pt idx="1178">
                  <c:v>0.22500000000000001</c:v>
                </c:pt>
                <c:pt idx="1179">
                  <c:v>0.22</c:v>
                </c:pt>
                <c:pt idx="1180">
                  <c:v>0.214</c:v>
                </c:pt>
                <c:pt idx="1181">
                  <c:v>0.21099999999999999</c:v>
                </c:pt>
                <c:pt idx="1182">
                  <c:v>0.21</c:v>
                </c:pt>
                <c:pt idx="1183">
                  <c:v>0.20899999999999999</c:v>
                </c:pt>
                <c:pt idx="1184">
                  <c:v>0.20899999999999999</c:v>
                </c:pt>
                <c:pt idx="1185">
                  <c:v>0.20799999999999999</c:v>
                </c:pt>
                <c:pt idx="1186">
                  <c:v>0.20699999999999999</c:v>
                </c:pt>
                <c:pt idx="1187">
                  <c:v>0.20699999999999999</c:v>
                </c:pt>
                <c:pt idx="1188">
                  <c:v>0.20599999999999999</c:v>
                </c:pt>
                <c:pt idx="1189">
                  <c:v>0.20399999999999999</c:v>
                </c:pt>
                <c:pt idx="1190">
                  <c:v>0.2</c:v>
                </c:pt>
                <c:pt idx="1191">
                  <c:v>0.19700000000000001</c:v>
                </c:pt>
                <c:pt idx="1192">
                  <c:v>0.19500000000000001</c:v>
                </c:pt>
                <c:pt idx="1193">
                  <c:v>0.192</c:v>
                </c:pt>
                <c:pt idx="1194">
                  <c:v>0.191</c:v>
                </c:pt>
                <c:pt idx="1195">
                  <c:v>0.26700000000000002</c:v>
                </c:pt>
                <c:pt idx="1196">
                  <c:v>0.24</c:v>
                </c:pt>
                <c:pt idx="1197">
                  <c:v>0.23899999999999999</c:v>
                </c:pt>
                <c:pt idx="1198">
                  <c:v>0.23599999999999999</c:v>
                </c:pt>
                <c:pt idx="1199">
                  <c:v>0.22900000000000001</c:v>
                </c:pt>
                <c:pt idx="1200">
                  <c:v>0.22800000000000001</c:v>
                </c:pt>
                <c:pt idx="1201">
                  <c:v>0.22800000000000001</c:v>
                </c:pt>
                <c:pt idx="1202">
                  <c:v>0.22500000000000001</c:v>
                </c:pt>
                <c:pt idx="1203">
                  <c:v>0.217</c:v>
                </c:pt>
                <c:pt idx="1204">
                  <c:v>0.21299999999999999</c:v>
                </c:pt>
                <c:pt idx="1205">
                  <c:v>0.21199999999999999</c:v>
                </c:pt>
                <c:pt idx="1206">
                  <c:v>0.20899999999999999</c:v>
                </c:pt>
                <c:pt idx="1207">
                  <c:v>0.20799999999999999</c:v>
                </c:pt>
                <c:pt idx="1208">
                  <c:v>0.20799999999999999</c:v>
                </c:pt>
                <c:pt idx="1209">
                  <c:v>0.20499999999999999</c:v>
                </c:pt>
                <c:pt idx="1210">
                  <c:v>0.20300000000000001</c:v>
                </c:pt>
                <c:pt idx="1211">
                  <c:v>0.20300000000000001</c:v>
                </c:pt>
                <c:pt idx="1212">
                  <c:v>0.20100000000000001</c:v>
                </c:pt>
                <c:pt idx="1213">
                  <c:v>0.20100000000000001</c:v>
                </c:pt>
                <c:pt idx="1214">
                  <c:v>0.19800000000000001</c:v>
                </c:pt>
                <c:pt idx="1215">
                  <c:v>0.192</c:v>
                </c:pt>
                <c:pt idx="1216">
                  <c:v>0.17899999999999999</c:v>
                </c:pt>
                <c:pt idx="1217">
                  <c:v>0.22700000000000001</c:v>
                </c:pt>
                <c:pt idx="1218">
                  <c:v>0.221</c:v>
                </c:pt>
                <c:pt idx="1219">
                  <c:v>0.22</c:v>
                </c:pt>
                <c:pt idx="1220">
                  <c:v>0.217</c:v>
                </c:pt>
                <c:pt idx="1221">
                  <c:v>0.215</c:v>
                </c:pt>
                <c:pt idx="1222">
                  <c:v>0.214</c:v>
                </c:pt>
                <c:pt idx="1223">
                  <c:v>0.21</c:v>
                </c:pt>
                <c:pt idx="1224">
                  <c:v>0.21</c:v>
                </c:pt>
                <c:pt idx="1225">
                  <c:v>0.20499999999999999</c:v>
                </c:pt>
                <c:pt idx="1226">
                  <c:v>0.19900000000000001</c:v>
                </c:pt>
                <c:pt idx="1227">
                  <c:v>0.19800000000000001</c:v>
                </c:pt>
                <c:pt idx="1228">
                  <c:v>0.193</c:v>
                </c:pt>
                <c:pt idx="1229">
                  <c:v>0.191</c:v>
                </c:pt>
                <c:pt idx="1230">
                  <c:v>0.189</c:v>
                </c:pt>
                <c:pt idx="1231">
                  <c:v>0.248</c:v>
                </c:pt>
                <c:pt idx="1232">
                  <c:v>0.24</c:v>
                </c:pt>
                <c:pt idx="1233">
                  <c:v>0.23499999999999999</c:v>
                </c:pt>
                <c:pt idx="1234">
                  <c:v>0.22600000000000001</c:v>
                </c:pt>
                <c:pt idx="1235">
                  <c:v>0.224</c:v>
                </c:pt>
                <c:pt idx="1236">
                  <c:v>0.221</c:v>
                </c:pt>
                <c:pt idx="1237">
                  <c:v>0.221</c:v>
                </c:pt>
                <c:pt idx="1238">
                  <c:v>0.217</c:v>
                </c:pt>
                <c:pt idx="1239">
                  <c:v>0.215</c:v>
                </c:pt>
                <c:pt idx="1240">
                  <c:v>0.214</c:v>
                </c:pt>
                <c:pt idx="1241">
                  <c:v>0.21</c:v>
                </c:pt>
                <c:pt idx="1242">
                  <c:v>0.20699999999999999</c:v>
                </c:pt>
                <c:pt idx="1243">
                  <c:v>0.20599999999999999</c:v>
                </c:pt>
                <c:pt idx="1244">
                  <c:v>0.2</c:v>
                </c:pt>
                <c:pt idx="1245">
                  <c:v>0.191</c:v>
                </c:pt>
                <c:pt idx="1246">
                  <c:v>0.191</c:v>
                </c:pt>
                <c:pt idx="1247">
                  <c:v>0.187</c:v>
                </c:pt>
                <c:pt idx="1248">
                  <c:v>0.186</c:v>
                </c:pt>
                <c:pt idx="1249">
                  <c:v>0.183</c:v>
                </c:pt>
                <c:pt idx="1250">
                  <c:v>0.27200000000000002</c:v>
                </c:pt>
                <c:pt idx="1251">
                  <c:v>0.24199999999999999</c:v>
                </c:pt>
                <c:pt idx="1252">
                  <c:v>0.24</c:v>
                </c:pt>
                <c:pt idx="1253">
                  <c:v>0.23100000000000001</c:v>
                </c:pt>
                <c:pt idx="1254">
                  <c:v>0.221</c:v>
                </c:pt>
                <c:pt idx="1255">
                  <c:v>0.221</c:v>
                </c:pt>
                <c:pt idx="1256">
                  <c:v>0.215</c:v>
                </c:pt>
                <c:pt idx="1257">
                  <c:v>0.215</c:v>
                </c:pt>
                <c:pt idx="1258">
                  <c:v>0.214</c:v>
                </c:pt>
                <c:pt idx="1259">
                  <c:v>0.20699999999999999</c:v>
                </c:pt>
                <c:pt idx="1260">
                  <c:v>0.20599999999999999</c:v>
                </c:pt>
                <c:pt idx="1261">
                  <c:v>0.20499999999999999</c:v>
                </c:pt>
                <c:pt idx="1262">
                  <c:v>0.20499999999999999</c:v>
                </c:pt>
                <c:pt idx="1263">
                  <c:v>0.20399999999999999</c:v>
                </c:pt>
                <c:pt idx="1264">
                  <c:v>0.20399999999999999</c:v>
                </c:pt>
                <c:pt idx="1265">
                  <c:v>0.20300000000000001</c:v>
                </c:pt>
                <c:pt idx="1266">
                  <c:v>0.20200000000000001</c:v>
                </c:pt>
                <c:pt idx="1267">
                  <c:v>0.2</c:v>
                </c:pt>
                <c:pt idx="1268">
                  <c:v>0.19900000000000001</c:v>
                </c:pt>
                <c:pt idx="1269">
                  <c:v>0.19900000000000001</c:v>
                </c:pt>
                <c:pt idx="1270">
                  <c:v>0.19500000000000001</c:v>
                </c:pt>
                <c:pt idx="1271">
                  <c:v>0.19500000000000001</c:v>
                </c:pt>
                <c:pt idx="1272">
                  <c:v>0.28299999999999997</c:v>
                </c:pt>
                <c:pt idx="1273">
                  <c:v>0.24399999999999999</c:v>
                </c:pt>
                <c:pt idx="1274">
                  <c:v>0.23300000000000001</c:v>
                </c:pt>
                <c:pt idx="1275">
                  <c:v>0.23300000000000001</c:v>
                </c:pt>
                <c:pt idx="1276">
                  <c:v>0.224</c:v>
                </c:pt>
                <c:pt idx="1277">
                  <c:v>0.224</c:v>
                </c:pt>
                <c:pt idx="1278">
                  <c:v>0.222</c:v>
                </c:pt>
                <c:pt idx="1279">
                  <c:v>0.219</c:v>
                </c:pt>
                <c:pt idx="1280">
                  <c:v>0.217</c:v>
                </c:pt>
                <c:pt idx="1281">
                  <c:v>0.217</c:v>
                </c:pt>
                <c:pt idx="1282">
                  <c:v>0.21199999999999999</c:v>
                </c:pt>
                <c:pt idx="1283">
                  <c:v>0.21099999999999999</c:v>
                </c:pt>
                <c:pt idx="1284">
                  <c:v>0.20899999999999999</c:v>
                </c:pt>
                <c:pt idx="1285">
                  <c:v>0.20499999999999999</c:v>
                </c:pt>
                <c:pt idx="1286">
                  <c:v>0.20300000000000001</c:v>
                </c:pt>
                <c:pt idx="1287">
                  <c:v>0.20100000000000001</c:v>
                </c:pt>
                <c:pt idx="1288">
                  <c:v>0.19900000000000001</c:v>
                </c:pt>
                <c:pt idx="1289">
                  <c:v>0.19400000000000001</c:v>
                </c:pt>
                <c:pt idx="1290">
                  <c:v>0.19400000000000001</c:v>
                </c:pt>
                <c:pt idx="1291">
                  <c:v>0.191</c:v>
                </c:pt>
                <c:pt idx="1292">
                  <c:v>0.188</c:v>
                </c:pt>
                <c:pt idx="1293">
                  <c:v>0.219</c:v>
                </c:pt>
                <c:pt idx="1294">
                  <c:v>0.216</c:v>
                </c:pt>
                <c:pt idx="1295">
                  <c:v>0.214</c:v>
                </c:pt>
                <c:pt idx="1296">
                  <c:v>0.214</c:v>
                </c:pt>
                <c:pt idx="1297">
                  <c:v>0.21299999999999999</c:v>
                </c:pt>
                <c:pt idx="1298">
                  <c:v>0.21199999999999999</c:v>
                </c:pt>
                <c:pt idx="1299">
                  <c:v>0.21199999999999999</c:v>
                </c:pt>
                <c:pt idx="1300">
                  <c:v>0.21199999999999999</c:v>
                </c:pt>
                <c:pt idx="1301">
                  <c:v>0.20100000000000001</c:v>
                </c:pt>
                <c:pt idx="1302">
                  <c:v>0.19800000000000001</c:v>
                </c:pt>
                <c:pt idx="1303">
                  <c:v>0.19800000000000001</c:v>
                </c:pt>
                <c:pt idx="1304">
                  <c:v>0.19800000000000001</c:v>
                </c:pt>
                <c:pt idx="1305">
                  <c:v>0.193</c:v>
                </c:pt>
                <c:pt idx="1306">
                  <c:v>0.192</c:v>
                </c:pt>
                <c:pt idx="1307">
                  <c:v>0.192</c:v>
                </c:pt>
                <c:pt idx="1308">
                  <c:v>0.182</c:v>
                </c:pt>
                <c:pt idx="1309">
                  <c:v>0.24399999999999999</c:v>
                </c:pt>
                <c:pt idx="1310">
                  <c:v>0.23699999999999999</c:v>
                </c:pt>
                <c:pt idx="1311">
                  <c:v>0.23400000000000001</c:v>
                </c:pt>
                <c:pt idx="1312">
                  <c:v>0.223</c:v>
                </c:pt>
                <c:pt idx="1313">
                  <c:v>0.21299999999999999</c:v>
                </c:pt>
                <c:pt idx="1314">
                  <c:v>0.21199999999999999</c:v>
                </c:pt>
                <c:pt idx="1315">
                  <c:v>0.20899999999999999</c:v>
                </c:pt>
                <c:pt idx="1316">
                  <c:v>0.20499999999999999</c:v>
                </c:pt>
                <c:pt idx="1317">
                  <c:v>0.20399999999999999</c:v>
                </c:pt>
                <c:pt idx="1318">
                  <c:v>0.20399999999999999</c:v>
                </c:pt>
                <c:pt idx="1319">
                  <c:v>0.20300000000000001</c:v>
                </c:pt>
                <c:pt idx="1320">
                  <c:v>0.2</c:v>
                </c:pt>
                <c:pt idx="1321">
                  <c:v>0.2</c:v>
                </c:pt>
                <c:pt idx="1322">
                  <c:v>0.19700000000000001</c:v>
                </c:pt>
                <c:pt idx="1323">
                  <c:v>0.19700000000000001</c:v>
                </c:pt>
                <c:pt idx="1324">
                  <c:v>0.19500000000000001</c:v>
                </c:pt>
                <c:pt idx="1325">
                  <c:v>0.193</c:v>
                </c:pt>
                <c:pt idx="1326">
                  <c:v>0.192</c:v>
                </c:pt>
                <c:pt idx="1327">
                  <c:v>0.23300000000000001</c:v>
                </c:pt>
                <c:pt idx="1328">
                  <c:v>0.214</c:v>
                </c:pt>
                <c:pt idx="1329">
                  <c:v>0.21199999999999999</c:v>
                </c:pt>
                <c:pt idx="1330">
                  <c:v>0.20399999999999999</c:v>
                </c:pt>
                <c:pt idx="1331">
                  <c:v>0.20200000000000001</c:v>
                </c:pt>
                <c:pt idx="1332">
                  <c:v>0.2</c:v>
                </c:pt>
                <c:pt idx="1333">
                  <c:v>0.2</c:v>
                </c:pt>
                <c:pt idx="1334">
                  <c:v>0.19800000000000001</c:v>
                </c:pt>
                <c:pt idx="1335">
                  <c:v>0.191</c:v>
                </c:pt>
                <c:pt idx="1336">
                  <c:v>0.188</c:v>
                </c:pt>
                <c:pt idx="1337">
                  <c:v>0.23100000000000001</c:v>
                </c:pt>
                <c:pt idx="1338">
                  <c:v>0.23</c:v>
                </c:pt>
                <c:pt idx="1339">
                  <c:v>0.23</c:v>
                </c:pt>
                <c:pt idx="1340">
                  <c:v>0.224</c:v>
                </c:pt>
                <c:pt idx="1341">
                  <c:v>0.219</c:v>
                </c:pt>
                <c:pt idx="1342">
                  <c:v>0.21199999999999999</c:v>
                </c:pt>
                <c:pt idx="1343">
                  <c:v>0.21099999999999999</c:v>
                </c:pt>
                <c:pt idx="1344">
                  <c:v>0.20899999999999999</c:v>
                </c:pt>
                <c:pt idx="1345">
                  <c:v>0.20399999999999999</c:v>
                </c:pt>
                <c:pt idx="1346">
                  <c:v>0.2</c:v>
                </c:pt>
                <c:pt idx="1347">
                  <c:v>0.19800000000000001</c:v>
                </c:pt>
                <c:pt idx="1348">
                  <c:v>0.19800000000000001</c:v>
                </c:pt>
                <c:pt idx="1349">
                  <c:v>0.19800000000000001</c:v>
                </c:pt>
                <c:pt idx="1350">
                  <c:v>0.19800000000000001</c:v>
                </c:pt>
                <c:pt idx="1351">
                  <c:v>0.19800000000000001</c:v>
                </c:pt>
                <c:pt idx="1352">
                  <c:v>0.19600000000000001</c:v>
                </c:pt>
                <c:pt idx="1353">
                  <c:v>0.193</c:v>
                </c:pt>
                <c:pt idx="1354">
                  <c:v>0.185</c:v>
                </c:pt>
                <c:pt idx="1355">
                  <c:v>0.18099999999999999</c:v>
                </c:pt>
                <c:pt idx="1356">
                  <c:v>0.25700000000000001</c:v>
                </c:pt>
                <c:pt idx="1357">
                  <c:v>0.23699999999999999</c:v>
                </c:pt>
                <c:pt idx="1358">
                  <c:v>0.23300000000000001</c:v>
                </c:pt>
                <c:pt idx="1359">
                  <c:v>0.217</c:v>
                </c:pt>
                <c:pt idx="1360">
                  <c:v>0.21299999999999999</c:v>
                </c:pt>
                <c:pt idx="1361">
                  <c:v>0.21199999999999999</c:v>
                </c:pt>
                <c:pt idx="1362">
                  <c:v>0.21</c:v>
                </c:pt>
                <c:pt idx="1363">
                  <c:v>0.20899999999999999</c:v>
                </c:pt>
                <c:pt idx="1364">
                  <c:v>0.20699999999999999</c:v>
                </c:pt>
                <c:pt idx="1365">
                  <c:v>0.20699999999999999</c:v>
                </c:pt>
                <c:pt idx="1366">
                  <c:v>0.20599999999999999</c:v>
                </c:pt>
                <c:pt idx="1367">
                  <c:v>0.20499999999999999</c:v>
                </c:pt>
                <c:pt idx="1368">
                  <c:v>0.20300000000000001</c:v>
                </c:pt>
                <c:pt idx="1369">
                  <c:v>0.20200000000000001</c:v>
                </c:pt>
                <c:pt idx="1370">
                  <c:v>0.20100000000000001</c:v>
                </c:pt>
                <c:pt idx="1371">
                  <c:v>0.19900000000000001</c:v>
                </c:pt>
                <c:pt idx="1372">
                  <c:v>0.19900000000000001</c:v>
                </c:pt>
                <c:pt idx="1373">
                  <c:v>0.19800000000000001</c:v>
                </c:pt>
                <c:pt idx="1374">
                  <c:v>0.19400000000000001</c:v>
                </c:pt>
                <c:pt idx="1375">
                  <c:v>0.186</c:v>
                </c:pt>
                <c:pt idx="1376">
                  <c:v>0.24399999999999999</c:v>
                </c:pt>
                <c:pt idx="1377">
                  <c:v>0.23499999999999999</c:v>
                </c:pt>
                <c:pt idx="1378">
                  <c:v>0.22900000000000001</c:v>
                </c:pt>
                <c:pt idx="1379">
                  <c:v>0.224</c:v>
                </c:pt>
                <c:pt idx="1380">
                  <c:v>0.224</c:v>
                </c:pt>
                <c:pt idx="1381">
                  <c:v>0.224</c:v>
                </c:pt>
                <c:pt idx="1382">
                  <c:v>0.218</c:v>
                </c:pt>
                <c:pt idx="1383">
                  <c:v>0.215</c:v>
                </c:pt>
                <c:pt idx="1384">
                  <c:v>0.214</c:v>
                </c:pt>
                <c:pt idx="1385">
                  <c:v>0.20399999999999999</c:v>
                </c:pt>
                <c:pt idx="1386">
                  <c:v>0.20200000000000001</c:v>
                </c:pt>
                <c:pt idx="1387">
                  <c:v>0.20200000000000001</c:v>
                </c:pt>
                <c:pt idx="1388">
                  <c:v>0.20100000000000001</c:v>
                </c:pt>
                <c:pt idx="1389">
                  <c:v>0.19500000000000001</c:v>
                </c:pt>
                <c:pt idx="1390">
                  <c:v>0.193</c:v>
                </c:pt>
                <c:pt idx="1391">
                  <c:v>0.192</c:v>
                </c:pt>
                <c:pt idx="1392">
                  <c:v>0.191</c:v>
                </c:pt>
                <c:pt idx="1393">
                  <c:v>0.19</c:v>
                </c:pt>
                <c:pt idx="1394">
                  <c:v>0.26</c:v>
                </c:pt>
                <c:pt idx="1395">
                  <c:v>0.224</c:v>
                </c:pt>
                <c:pt idx="1396">
                  <c:v>0.22</c:v>
                </c:pt>
                <c:pt idx="1397">
                  <c:v>0.21199999999999999</c:v>
                </c:pt>
                <c:pt idx="1398">
                  <c:v>0.20699999999999999</c:v>
                </c:pt>
                <c:pt idx="1399">
                  <c:v>0.20599999999999999</c:v>
                </c:pt>
                <c:pt idx="1400">
                  <c:v>0.19800000000000001</c:v>
                </c:pt>
                <c:pt idx="1401">
                  <c:v>0.19700000000000001</c:v>
                </c:pt>
                <c:pt idx="1402">
                  <c:v>0.19400000000000001</c:v>
                </c:pt>
                <c:pt idx="1403">
                  <c:v>0.193</c:v>
                </c:pt>
                <c:pt idx="1404">
                  <c:v>0.192</c:v>
                </c:pt>
                <c:pt idx="1405">
                  <c:v>0.19</c:v>
                </c:pt>
                <c:pt idx="1406">
                  <c:v>0.186</c:v>
                </c:pt>
                <c:pt idx="1407">
                  <c:v>0.185</c:v>
                </c:pt>
                <c:pt idx="1408">
                  <c:v>0.18</c:v>
                </c:pt>
                <c:pt idx="1409">
                  <c:v>0.17399999999999999</c:v>
                </c:pt>
                <c:pt idx="1410">
                  <c:v>0.21199999999999999</c:v>
                </c:pt>
                <c:pt idx="1411">
                  <c:v>0.20499999999999999</c:v>
                </c:pt>
                <c:pt idx="1412">
                  <c:v>0.20399999999999999</c:v>
                </c:pt>
                <c:pt idx="1413">
                  <c:v>0.20399999999999999</c:v>
                </c:pt>
                <c:pt idx="1414">
                  <c:v>0.20399999999999999</c:v>
                </c:pt>
                <c:pt idx="1415">
                  <c:v>0.20200000000000001</c:v>
                </c:pt>
                <c:pt idx="1416">
                  <c:v>0.20200000000000001</c:v>
                </c:pt>
                <c:pt idx="1417">
                  <c:v>0.20200000000000001</c:v>
                </c:pt>
                <c:pt idx="1418">
                  <c:v>0.20100000000000001</c:v>
                </c:pt>
                <c:pt idx="1419">
                  <c:v>0.20100000000000001</c:v>
                </c:pt>
                <c:pt idx="1420">
                  <c:v>0.19600000000000001</c:v>
                </c:pt>
                <c:pt idx="1421">
                  <c:v>0.189</c:v>
                </c:pt>
                <c:pt idx="1422">
                  <c:v>0.189</c:v>
                </c:pt>
                <c:pt idx="1423">
                  <c:v>0.189</c:v>
                </c:pt>
                <c:pt idx="1424">
                  <c:v>0.187</c:v>
                </c:pt>
                <c:pt idx="1425">
                  <c:v>0.223</c:v>
                </c:pt>
                <c:pt idx="1426">
                  <c:v>0.222</c:v>
                </c:pt>
                <c:pt idx="1427">
                  <c:v>0.19900000000000001</c:v>
                </c:pt>
                <c:pt idx="1428">
                  <c:v>0.19900000000000001</c:v>
                </c:pt>
                <c:pt idx="1429">
                  <c:v>0.19700000000000001</c:v>
                </c:pt>
                <c:pt idx="1430">
                  <c:v>0.19400000000000001</c:v>
                </c:pt>
                <c:pt idx="1431">
                  <c:v>0.16700000000000001</c:v>
                </c:pt>
                <c:pt idx="1432">
                  <c:v>0.222</c:v>
                </c:pt>
                <c:pt idx="1433">
                  <c:v>0.21199999999999999</c:v>
                </c:pt>
                <c:pt idx="1434">
                  <c:v>0.21199999999999999</c:v>
                </c:pt>
                <c:pt idx="1435">
                  <c:v>0.20899999999999999</c:v>
                </c:pt>
                <c:pt idx="1436">
                  <c:v>0.20599999999999999</c:v>
                </c:pt>
                <c:pt idx="1437">
                  <c:v>0.19700000000000001</c:v>
                </c:pt>
                <c:pt idx="1438">
                  <c:v>0.19500000000000001</c:v>
                </c:pt>
                <c:pt idx="1439">
                  <c:v>0.19400000000000001</c:v>
                </c:pt>
                <c:pt idx="1440">
                  <c:v>0.193</c:v>
                </c:pt>
                <c:pt idx="1441">
                  <c:v>0.191</c:v>
                </c:pt>
                <c:pt idx="1442">
                  <c:v>0.19</c:v>
                </c:pt>
                <c:pt idx="1443">
                  <c:v>0.189</c:v>
                </c:pt>
                <c:pt idx="1444">
                  <c:v>0.217</c:v>
                </c:pt>
                <c:pt idx="1445">
                  <c:v>0.20300000000000001</c:v>
                </c:pt>
                <c:pt idx="1446">
                  <c:v>0.20100000000000001</c:v>
                </c:pt>
                <c:pt idx="1447">
                  <c:v>0.19800000000000001</c:v>
                </c:pt>
                <c:pt idx="1448">
                  <c:v>0.19700000000000001</c:v>
                </c:pt>
                <c:pt idx="1449">
                  <c:v>0.19600000000000001</c:v>
                </c:pt>
                <c:pt idx="1450">
                  <c:v>0.19600000000000001</c:v>
                </c:pt>
                <c:pt idx="1451">
                  <c:v>0.19500000000000001</c:v>
                </c:pt>
                <c:pt idx="1452">
                  <c:v>0.19500000000000001</c:v>
                </c:pt>
                <c:pt idx="1453">
                  <c:v>0.19400000000000001</c:v>
                </c:pt>
                <c:pt idx="1454">
                  <c:v>0.193</c:v>
                </c:pt>
                <c:pt idx="1455">
                  <c:v>0.193</c:v>
                </c:pt>
                <c:pt idx="1456">
                  <c:v>0.191</c:v>
                </c:pt>
                <c:pt idx="1457">
                  <c:v>0.191</c:v>
                </c:pt>
                <c:pt idx="1458">
                  <c:v>0.19</c:v>
                </c:pt>
                <c:pt idx="1459">
                  <c:v>0.189</c:v>
                </c:pt>
                <c:pt idx="1460">
                  <c:v>0.187</c:v>
                </c:pt>
                <c:pt idx="1461">
                  <c:v>0.183</c:v>
                </c:pt>
                <c:pt idx="1462">
                  <c:v>0.248</c:v>
                </c:pt>
                <c:pt idx="1463">
                  <c:v>0.219</c:v>
                </c:pt>
                <c:pt idx="1464">
                  <c:v>0.21199999999999999</c:v>
                </c:pt>
                <c:pt idx="1465">
                  <c:v>0.20399999999999999</c:v>
                </c:pt>
                <c:pt idx="1466">
                  <c:v>0.20300000000000001</c:v>
                </c:pt>
                <c:pt idx="1467">
                  <c:v>0.20300000000000001</c:v>
                </c:pt>
                <c:pt idx="1468">
                  <c:v>0.20100000000000001</c:v>
                </c:pt>
                <c:pt idx="1469">
                  <c:v>0.19800000000000001</c:v>
                </c:pt>
                <c:pt idx="1470">
                  <c:v>0.193</c:v>
                </c:pt>
                <c:pt idx="1471">
                  <c:v>0.189</c:v>
                </c:pt>
                <c:pt idx="1472">
                  <c:v>0.185</c:v>
                </c:pt>
                <c:pt idx="1473">
                  <c:v>0.22500000000000001</c:v>
                </c:pt>
                <c:pt idx="1474">
                  <c:v>0.221</c:v>
                </c:pt>
                <c:pt idx="1475">
                  <c:v>0.21299999999999999</c:v>
                </c:pt>
                <c:pt idx="1476">
                  <c:v>0.21299999999999999</c:v>
                </c:pt>
                <c:pt idx="1477">
                  <c:v>0.21199999999999999</c:v>
                </c:pt>
                <c:pt idx="1478">
                  <c:v>0.20899999999999999</c:v>
                </c:pt>
                <c:pt idx="1479">
                  <c:v>0.20300000000000001</c:v>
                </c:pt>
                <c:pt idx="1480">
                  <c:v>0.19800000000000001</c:v>
                </c:pt>
                <c:pt idx="1481">
                  <c:v>0.19800000000000001</c:v>
                </c:pt>
                <c:pt idx="1482">
                  <c:v>0.189</c:v>
                </c:pt>
                <c:pt idx="1483">
                  <c:v>0.187</c:v>
                </c:pt>
                <c:pt idx="1484">
                  <c:v>0.187</c:v>
                </c:pt>
                <c:pt idx="1485">
                  <c:v>0.184</c:v>
                </c:pt>
                <c:pt idx="1486">
                  <c:v>0.17799999999999999</c:v>
                </c:pt>
                <c:pt idx="1487">
                  <c:v>0.224</c:v>
                </c:pt>
                <c:pt idx="1488">
                  <c:v>0.224</c:v>
                </c:pt>
                <c:pt idx="1489">
                  <c:v>0.214</c:v>
                </c:pt>
                <c:pt idx="1490">
                  <c:v>0.21099999999999999</c:v>
                </c:pt>
                <c:pt idx="1491">
                  <c:v>0.21099999999999999</c:v>
                </c:pt>
                <c:pt idx="1492">
                  <c:v>0.20899999999999999</c:v>
                </c:pt>
                <c:pt idx="1493">
                  <c:v>0.20399999999999999</c:v>
                </c:pt>
                <c:pt idx="1494">
                  <c:v>0.19800000000000001</c:v>
                </c:pt>
                <c:pt idx="1495">
                  <c:v>0.19500000000000001</c:v>
                </c:pt>
                <c:pt idx="1496">
                  <c:v>0.19400000000000001</c:v>
                </c:pt>
                <c:pt idx="1497">
                  <c:v>0.193</c:v>
                </c:pt>
                <c:pt idx="1498">
                  <c:v>0.192</c:v>
                </c:pt>
                <c:pt idx="1499">
                  <c:v>0.187</c:v>
                </c:pt>
                <c:pt idx="1500">
                  <c:v>0.185</c:v>
                </c:pt>
                <c:pt idx="1501">
                  <c:v>0.183</c:v>
                </c:pt>
                <c:pt idx="1502">
                  <c:v>0.222</c:v>
                </c:pt>
                <c:pt idx="1503">
                  <c:v>0.215</c:v>
                </c:pt>
                <c:pt idx="1504">
                  <c:v>0.189</c:v>
                </c:pt>
                <c:pt idx="1505">
                  <c:v>0.189</c:v>
                </c:pt>
                <c:pt idx="1506">
                  <c:v>0.17899999999999999</c:v>
                </c:pt>
                <c:pt idx="1507">
                  <c:v>0.17799999999999999</c:v>
                </c:pt>
                <c:pt idx="1508">
                  <c:v>0.17399999999999999</c:v>
                </c:pt>
                <c:pt idx="1509">
                  <c:v>0.16500000000000001</c:v>
                </c:pt>
                <c:pt idx="1510">
                  <c:v>0.21199999999999999</c:v>
                </c:pt>
                <c:pt idx="1511">
                  <c:v>0.19800000000000001</c:v>
                </c:pt>
                <c:pt idx="1512">
                  <c:v>0.19700000000000001</c:v>
                </c:pt>
                <c:pt idx="1513">
                  <c:v>0.19500000000000001</c:v>
                </c:pt>
                <c:pt idx="1514">
                  <c:v>0.19400000000000001</c:v>
                </c:pt>
                <c:pt idx="1515">
                  <c:v>0.187</c:v>
                </c:pt>
                <c:pt idx="1516">
                  <c:v>0.183</c:v>
                </c:pt>
                <c:pt idx="1517">
                  <c:v>0.182</c:v>
                </c:pt>
                <c:pt idx="1518">
                  <c:v>0.17599999999999999</c:v>
                </c:pt>
                <c:pt idx="1519">
                  <c:v>0.17199999999999999</c:v>
                </c:pt>
                <c:pt idx="1520">
                  <c:v>0.20300000000000001</c:v>
                </c:pt>
                <c:pt idx="1521">
                  <c:v>0.20100000000000001</c:v>
                </c:pt>
                <c:pt idx="1522">
                  <c:v>0.19</c:v>
                </c:pt>
                <c:pt idx="1523">
                  <c:v>0.19</c:v>
                </c:pt>
                <c:pt idx="1524">
                  <c:v>0.188</c:v>
                </c:pt>
                <c:pt idx="1525">
                  <c:v>0.184</c:v>
                </c:pt>
                <c:pt idx="1526">
                  <c:v>0.182</c:v>
                </c:pt>
                <c:pt idx="1527">
                  <c:v>0.17899999999999999</c:v>
                </c:pt>
                <c:pt idx="1528">
                  <c:v>0.17899999999999999</c:v>
                </c:pt>
                <c:pt idx="1529">
                  <c:v>0.17899999999999999</c:v>
                </c:pt>
                <c:pt idx="1530">
                  <c:v>0.17699999999999999</c:v>
                </c:pt>
                <c:pt idx="1531">
                  <c:v>0.17599999999999999</c:v>
                </c:pt>
                <c:pt idx="1532">
                  <c:v>0.17199999999999999</c:v>
                </c:pt>
                <c:pt idx="1533">
                  <c:v>0.17100000000000001</c:v>
                </c:pt>
                <c:pt idx="1534">
                  <c:v>0.224</c:v>
                </c:pt>
                <c:pt idx="1535">
                  <c:v>0.214</c:v>
                </c:pt>
                <c:pt idx="1536">
                  <c:v>0.21</c:v>
                </c:pt>
                <c:pt idx="1537">
                  <c:v>0.20200000000000001</c:v>
                </c:pt>
                <c:pt idx="1538">
                  <c:v>0.20200000000000001</c:v>
                </c:pt>
                <c:pt idx="1539">
                  <c:v>0.19800000000000001</c:v>
                </c:pt>
                <c:pt idx="1540">
                  <c:v>0.19700000000000001</c:v>
                </c:pt>
                <c:pt idx="1541">
                  <c:v>0.19</c:v>
                </c:pt>
                <c:pt idx="1542">
                  <c:v>0.187</c:v>
                </c:pt>
                <c:pt idx="1543">
                  <c:v>0.182</c:v>
                </c:pt>
                <c:pt idx="1544">
                  <c:v>0.17899999999999999</c:v>
                </c:pt>
                <c:pt idx="1545">
                  <c:v>0.17499999999999999</c:v>
                </c:pt>
                <c:pt idx="1546">
                  <c:v>0.22500000000000001</c:v>
                </c:pt>
                <c:pt idx="1547">
                  <c:v>0.20200000000000001</c:v>
                </c:pt>
                <c:pt idx="1548">
                  <c:v>0.19800000000000001</c:v>
                </c:pt>
                <c:pt idx="1549">
                  <c:v>0.187</c:v>
                </c:pt>
                <c:pt idx="1550">
                  <c:v>0.182</c:v>
                </c:pt>
                <c:pt idx="1551">
                  <c:v>0.17299999999999999</c:v>
                </c:pt>
                <c:pt idx="1552">
                  <c:v>0.17199999999999999</c:v>
                </c:pt>
                <c:pt idx="1553">
                  <c:v>0.17</c:v>
                </c:pt>
                <c:pt idx="1554">
                  <c:v>0.16600000000000001</c:v>
                </c:pt>
                <c:pt idx="1555">
                  <c:v>0.184</c:v>
                </c:pt>
                <c:pt idx="1556">
                  <c:v>0.18099999999999999</c:v>
                </c:pt>
                <c:pt idx="1557">
                  <c:v>0.17699999999999999</c:v>
                </c:pt>
                <c:pt idx="1558">
                  <c:v>0.17499999999999999</c:v>
                </c:pt>
                <c:pt idx="1559">
                  <c:v>0.21099999999999999</c:v>
                </c:pt>
                <c:pt idx="1560">
                  <c:v>0.19800000000000001</c:v>
                </c:pt>
                <c:pt idx="1561">
                  <c:v>0.191</c:v>
                </c:pt>
                <c:pt idx="1562">
                  <c:v>0.19</c:v>
                </c:pt>
                <c:pt idx="1563">
                  <c:v>0.188</c:v>
                </c:pt>
                <c:pt idx="1564">
                  <c:v>0.186</c:v>
                </c:pt>
                <c:pt idx="1565">
                  <c:v>0.184</c:v>
                </c:pt>
                <c:pt idx="1566">
                  <c:v>0.17799999999999999</c:v>
                </c:pt>
                <c:pt idx="1567">
                  <c:v>0.17699999999999999</c:v>
                </c:pt>
                <c:pt idx="1568">
                  <c:v>0.217</c:v>
                </c:pt>
                <c:pt idx="1569">
                  <c:v>0.21199999999999999</c:v>
                </c:pt>
                <c:pt idx="1570">
                  <c:v>0.20599999999999999</c:v>
                </c:pt>
                <c:pt idx="1571">
                  <c:v>0.193</c:v>
                </c:pt>
                <c:pt idx="1572">
                  <c:v>0.184</c:v>
                </c:pt>
                <c:pt idx="1573">
                  <c:v>0.18099999999999999</c:v>
                </c:pt>
                <c:pt idx="1574">
                  <c:v>0.18</c:v>
                </c:pt>
                <c:pt idx="1575">
                  <c:v>0.17599999999999999</c:v>
                </c:pt>
                <c:pt idx="1576">
                  <c:v>0.20699999999999999</c:v>
                </c:pt>
                <c:pt idx="1577">
                  <c:v>0.20200000000000001</c:v>
                </c:pt>
                <c:pt idx="1578">
                  <c:v>0.19800000000000001</c:v>
                </c:pt>
                <c:pt idx="1579">
                  <c:v>0.19700000000000001</c:v>
                </c:pt>
                <c:pt idx="1580">
                  <c:v>0.188</c:v>
                </c:pt>
                <c:pt idx="1581">
                  <c:v>0.187</c:v>
                </c:pt>
                <c:pt idx="1582">
                  <c:v>0.186</c:v>
                </c:pt>
                <c:pt idx="1583">
                  <c:v>0.185</c:v>
                </c:pt>
                <c:pt idx="1584">
                  <c:v>0.184</c:v>
                </c:pt>
                <c:pt idx="1585">
                  <c:v>0.18099999999999999</c:v>
                </c:pt>
                <c:pt idx="1586">
                  <c:v>0.17699999999999999</c:v>
                </c:pt>
                <c:pt idx="1587">
                  <c:v>0.17399999999999999</c:v>
                </c:pt>
                <c:pt idx="1588">
                  <c:v>0.17199999999999999</c:v>
                </c:pt>
                <c:pt idx="1589">
                  <c:v>0.20599999999999999</c:v>
                </c:pt>
                <c:pt idx="1590">
                  <c:v>0.19500000000000001</c:v>
                </c:pt>
                <c:pt idx="1591">
                  <c:v>0.19400000000000001</c:v>
                </c:pt>
                <c:pt idx="1592">
                  <c:v>0.17899999999999999</c:v>
                </c:pt>
                <c:pt idx="1593">
                  <c:v>0.17499999999999999</c:v>
                </c:pt>
                <c:pt idx="1594">
                  <c:v>0.17199999999999999</c:v>
                </c:pt>
                <c:pt idx="1595">
                  <c:v>0.16800000000000001</c:v>
                </c:pt>
                <c:pt idx="1596">
                  <c:v>0.16500000000000001</c:v>
                </c:pt>
                <c:pt idx="1597">
                  <c:v>0.19</c:v>
                </c:pt>
                <c:pt idx="1598">
                  <c:v>0.188</c:v>
                </c:pt>
                <c:pt idx="1599">
                  <c:v>0.186</c:v>
                </c:pt>
                <c:pt idx="1600">
                  <c:v>0.184</c:v>
                </c:pt>
                <c:pt idx="1601">
                  <c:v>0.183</c:v>
                </c:pt>
                <c:pt idx="1602">
                  <c:v>0.183</c:v>
                </c:pt>
                <c:pt idx="1603">
                  <c:v>0.182</c:v>
                </c:pt>
                <c:pt idx="1604">
                  <c:v>0.17899999999999999</c:v>
                </c:pt>
                <c:pt idx="1605">
                  <c:v>0.17699999999999999</c:v>
                </c:pt>
                <c:pt idx="1606">
                  <c:v>0.17100000000000001</c:v>
                </c:pt>
                <c:pt idx="1607">
                  <c:v>0.16500000000000001</c:v>
                </c:pt>
                <c:pt idx="1608">
                  <c:v>0.18099999999999999</c:v>
                </c:pt>
                <c:pt idx="1609">
                  <c:v>0.17899999999999999</c:v>
                </c:pt>
                <c:pt idx="1610">
                  <c:v>0.17799999999999999</c:v>
                </c:pt>
                <c:pt idx="1611">
                  <c:v>0.17499999999999999</c:v>
                </c:pt>
                <c:pt idx="1612">
                  <c:v>0.17100000000000001</c:v>
                </c:pt>
                <c:pt idx="1613">
                  <c:v>0.16900000000000001</c:v>
                </c:pt>
                <c:pt idx="1614">
                  <c:v>0.16700000000000001</c:v>
                </c:pt>
                <c:pt idx="1615">
                  <c:v>0.19900000000000001</c:v>
                </c:pt>
                <c:pt idx="1616">
                  <c:v>0.189</c:v>
                </c:pt>
                <c:pt idx="1617">
                  <c:v>0.186</c:v>
                </c:pt>
                <c:pt idx="1618">
                  <c:v>0.17599999999999999</c:v>
                </c:pt>
                <c:pt idx="1619">
                  <c:v>0.16900000000000001</c:v>
                </c:pt>
                <c:pt idx="1620">
                  <c:v>0.157</c:v>
                </c:pt>
                <c:pt idx="1621">
                  <c:v>0.20300000000000001</c:v>
                </c:pt>
                <c:pt idx="1622">
                  <c:v>0.187</c:v>
                </c:pt>
                <c:pt idx="1623">
                  <c:v>0.182</c:v>
                </c:pt>
                <c:pt idx="1624">
                  <c:v>0.17599999999999999</c:v>
                </c:pt>
                <c:pt idx="1625">
                  <c:v>0.17100000000000001</c:v>
                </c:pt>
                <c:pt idx="1626">
                  <c:v>0.16700000000000001</c:v>
                </c:pt>
                <c:pt idx="1627">
                  <c:v>0.189</c:v>
                </c:pt>
                <c:pt idx="1628">
                  <c:v>0.186</c:v>
                </c:pt>
                <c:pt idx="1629">
                  <c:v>0.18</c:v>
                </c:pt>
                <c:pt idx="1630">
                  <c:v>0.161</c:v>
                </c:pt>
                <c:pt idx="1631">
                  <c:v>0.19900000000000001</c:v>
                </c:pt>
                <c:pt idx="1632">
                  <c:v>0.193</c:v>
                </c:pt>
                <c:pt idx="1633">
                  <c:v>0.188</c:v>
                </c:pt>
                <c:pt idx="1634">
                  <c:v>0.186</c:v>
                </c:pt>
                <c:pt idx="1635">
                  <c:v>0.185</c:v>
                </c:pt>
                <c:pt idx="1636">
                  <c:v>0.17299999999999999</c:v>
                </c:pt>
                <c:pt idx="1637">
                  <c:v>0.16800000000000001</c:v>
                </c:pt>
                <c:pt idx="1638">
                  <c:v>0.16300000000000001</c:v>
                </c:pt>
                <c:pt idx="1639">
                  <c:v>0.16300000000000001</c:v>
                </c:pt>
                <c:pt idx="1640">
                  <c:v>0.161</c:v>
                </c:pt>
                <c:pt idx="1641">
                  <c:v>0.17899999999999999</c:v>
                </c:pt>
                <c:pt idx="1642">
                  <c:v>0.16500000000000001</c:v>
                </c:pt>
                <c:pt idx="1643">
                  <c:v>0.16400000000000001</c:v>
                </c:pt>
                <c:pt idx="1644">
                  <c:v>0.16200000000000001</c:v>
                </c:pt>
                <c:pt idx="1645">
                  <c:v>0.18099999999999999</c:v>
                </c:pt>
                <c:pt idx="1646">
                  <c:v>0.17</c:v>
                </c:pt>
                <c:pt idx="1647">
                  <c:v>0.16300000000000001</c:v>
                </c:pt>
                <c:pt idx="1648">
                  <c:v>0.16</c:v>
                </c:pt>
                <c:pt idx="1649">
                  <c:v>0.155</c:v>
                </c:pt>
                <c:pt idx="1650">
                  <c:v>0.152</c:v>
                </c:pt>
                <c:pt idx="1651">
                  <c:v>0.189</c:v>
                </c:pt>
                <c:pt idx="1652">
                  <c:v>0.17499999999999999</c:v>
                </c:pt>
                <c:pt idx="1653">
                  <c:v>0.17499999999999999</c:v>
                </c:pt>
                <c:pt idx="1654">
                  <c:v>0.17199999999999999</c:v>
                </c:pt>
                <c:pt idx="1655">
                  <c:v>0.16900000000000001</c:v>
                </c:pt>
                <c:pt idx="1656">
                  <c:v>0.16800000000000001</c:v>
                </c:pt>
                <c:pt idx="1657">
                  <c:v>0.17899999999999999</c:v>
                </c:pt>
                <c:pt idx="1658">
                  <c:v>0.16200000000000001</c:v>
                </c:pt>
                <c:pt idx="1659">
                  <c:v>0.16</c:v>
                </c:pt>
                <c:pt idx="1660">
                  <c:v>0.159</c:v>
                </c:pt>
                <c:pt idx="1661">
                  <c:v>0.19400000000000001</c:v>
                </c:pt>
                <c:pt idx="1662">
                  <c:v>0.183</c:v>
                </c:pt>
                <c:pt idx="1663">
                  <c:v>0.17699999999999999</c:v>
                </c:pt>
                <c:pt idx="1664">
                  <c:v>0.16400000000000001</c:v>
                </c:pt>
                <c:pt idx="1665">
                  <c:v>0.16200000000000001</c:v>
                </c:pt>
                <c:pt idx="1666">
                  <c:v>0.19500000000000001</c:v>
                </c:pt>
                <c:pt idx="1667">
                  <c:v>0.183</c:v>
                </c:pt>
                <c:pt idx="1668">
                  <c:v>0.182</c:v>
                </c:pt>
                <c:pt idx="1669">
                  <c:v>0.18099999999999999</c:v>
                </c:pt>
                <c:pt idx="1670">
                  <c:v>0.17399999999999999</c:v>
                </c:pt>
                <c:pt idx="1671">
                  <c:v>0.17100000000000001</c:v>
                </c:pt>
                <c:pt idx="1672">
                  <c:v>0.16800000000000001</c:v>
                </c:pt>
                <c:pt idx="1673">
                  <c:v>0.157</c:v>
                </c:pt>
                <c:pt idx="1674">
                  <c:v>0.14599999999999999</c:v>
                </c:pt>
                <c:pt idx="1675">
                  <c:v>0.188</c:v>
                </c:pt>
                <c:pt idx="1676">
                  <c:v>0.185</c:v>
                </c:pt>
                <c:pt idx="1677">
                  <c:v>0.16900000000000001</c:v>
                </c:pt>
                <c:pt idx="1678">
                  <c:v>0.155</c:v>
                </c:pt>
                <c:pt idx="1679">
                  <c:v>0.152</c:v>
                </c:pt>
                <c:pt idx="1680">
                  <c:v>0.188</c:v>
                </c:pt>
                <c:pt idx="1681">
                  <c:v>0.17499999999999999</c:v>
                </c:pt>
                <c:pt idx="1682">
                  <c:v>0.17499999999999999</c:v>
                </c:pt>
                <c:pt idx="1683">
                  <c:v>0.17299999999999999</c:v>
                </c:pt>
                <c:pt idx="1684">
                  <c:v>0.17299999999999999</c:v>
                </c:pt>
                <c:pt idx="1685">
                  <c:v>0.17299999999999999</c:v>
                </c:pt>
                <c:pt idx="1686">
                  <c:v>0.16800000000000001</c:v>
                </c:pt>
                <c:pt idx="1687">
                  <c:v>0.16</c:v>
                </c:pt>
                <c:pt idx="1688">
                  <c:v>0.16900000000000001</c:v>
                </c:pt>
                <c:pt idx="1689">
                  <c:v>0.16700000000000001</c:v>
                </c:pt>
                <c:pt idx="1690">
                  <c:v>0.16300000000000001</c:v>
                </c:pt>
                <c:pt idx="1691">
                  <c:v>0.156</c:v>
                </c:pt>
                <c:pt idx="1692">
                  <c:v>0.188</c:v>
                </c:pt>
                <c:pt idx="1693">
                  <c:v>0.17</c:v>
                </c:pt>
                <c:pt idx="1694">
                  <c:v>0.16900000000000001</c:v>
                </c:pt>
                <c:pt idx="1695">
                  <c:v>0.16200000000000001</c:v>
                </c:pt>
                <c:pt idx="1696">
                  <c:v>0.158</c:v>
                </c:pt>
                <c:pt idx="1697">
                  <c:v>0.151</c:v>
                </c:pt>
                <c:pt idx="1698">
                  <c:v>0.16900000000000001</c:v>
                </c:pt>
                <c:pt idx="1699">
                  <c:v>0.16600000000000001</c:v>
                </c:pt>
                <c:pt idx="1700">
                  <c:v>0.16400000000000001</c:v>
                </c:pt>
                <c:pt idx="1701">
                  <c:v>0.161</c:v>
                </c:pt>
                <c:pt idx="1702">
                  <c:v>0.152</c:v>
                </c:pt>
                <c:pt idx="1703">
                  <c:v>0.14599999999999999</c:v>
                </c:pt>
                <c:pt idx="1704">
                  <c:v>0.183</c:v>
                </c:pt>
                <c:pt idx="1705">
                  <c:v>0.17100000000000001</c:v>
                </c:pt>
                <c:pt idx="1706">
                  <c:v>0.16900000000000001</c:v>
                </c:pt>
                <c:pt idx="1707">
                  <c:v>0.16800000000000001</c:v>
                </c:pt>
                <c:pt idx="1708">
                  <c:v>0.16500000000000001</c:v>
                </c:pt>
                <c:pt idx="1709">
                  <c:v>0.16400000000000001</c:v>
                </c:pt>
                <c:pt idx="1710">
                  <c:v>0.16200000000000001</c:v>
                </c:pt>
                <c:pt idx="1711">
                  <c:v>0.157</c:v>
                </c:pt>
                <c:pt idx="1712">
                  <c:v>0.15</c:v>
                </c:pt>
                <c:pt idx="1713">
                  <c:v>0.18</c:v>
                </c:pt>
                <c:pt idx="1714">
                  <c:v>0.17199999999999999</c:v>
                </c:pt>
                <c:pt idx="1715">
                  <c:v>0.17100000000000001</c:v>
                </c:pt>
                <c:pt idx="1716">
                  <c:v>0.159</c:v>
                </c:pt>
                <c:pt idx="1717">
                  <c:v>0.14899999999999999</c:v>
                </c:pt>
                <c:pt idx="1718">
                  <c:v>0.16700000000000001</c:v>
                </c:pt>
                <c:pt idx="1719">
                  <c:v>0.18099999999999999</c:v>
                </c:pt>
                <c:pt idx="1720">
                  <c:v>0.16300000000000001</c:v>
                </c:pt>
                <c:pt idx="1721">
                  <c:v>0.153</c:v>
                </c:pt>
                <c:pt idx="1722">
                  <c:v>0.153</c:v>
                </c:pt>
                <c:pt idx="1723">
                  <c:v>0.156</c:v>
                </c:pt>
                <c:pt idx="1724">
                  <c:v>0.155</c:v>
                </c:pt>
                <c:pt idx="1725">
                  <c:v>0.14699999999999999</c:v>
                </c:pt>
                <c:pt idx="1726">
                  <c:v>0.13900000000000001</c:v>
                </c:pt>
                <c:pt idx="1727">
                  <c:v>0.151</c:v>
                </c:pt>
                <c:pt idx="1728">
                  <c:v>0.14699999999999999</c:v>
                </c:pt>
                <c:pt idx="1729">
                  <c:v>0.14599999999999999</c:v>
                </c:pt>
                <c:pt idx="1730">
                  <c:v>0.14299999999999999</c:v>
                </c:pt>
                <c:pt idx="1731">
                  <c:v>0.14099999999999999</c:v>
                </c:pt>
                <c:pt idx="1732">
                  <c:v>0.128</c:v>
                </c:pt>
                <c:pt idx="1733">
                  <c:v>0.17199999999999999</c:v>
                </c:pt>
                <c:pt idx="1734">
                  <c:v>0.16500000000000001</c:v>
                </c:pt>
                <c:pt idx="1735">
                  <c:v>0.154</c:v>
                </c:pt>
                <c:pt idx="1736">
                  <c:v>0.14299999999999999</c:v>
                </c:pt>
                <c:pt idx="1737">
                  <c:v>0.14199999999999999</c:v>
                </c:pt>
                <c:pt idx="1738">
                  <c:v>0.16900000000000001</c:v>
                </c:pt>
                <c:pt idx="1739">
                  <c:v>0.15</c:v>
                </c:pt>
                <c:pt idx="1740">
                  <c:v>0.15</c:v>
                </c:pt>
                <c:pt idx="1741">
                  <c:v>0.13800000000000001</c:v>
                </c:pt>
                <c:pt idx="1742">
                  <c:v>0.19</c:v>
                </c:pt>
                <c:pt idx="1743">
                  <c:v>0.17100000000000001</c:v>
                </c:pt>
                <c:pt idx="1744">
                  <c:v>0.16900000000000001</c:v>
                </c:pt>
                <c:pt idx="1745">
                  <c:v>0.14899999999999999</c:v>
                </c:pt>
                <c:pt idx="1746">
                  <c:v>0.14799999999999999</c:v>
                </c:pt>
                <c:pt idx="1747">
                  <c:v>0.14299999999999999</c:v>
                </c:pt>
                <c:pt idx="1748">
                  <c:v>0.159</c:v>
                </c:pt>
                <c:pt idx="1749">
                  <c:v>0.153</c:v>
                </c:pt>
                <c:pt idx="1750">
                  <c:v>0.14899999999999999</c:v>
                </c:pt>
                <c:pt idx="1751">
                  <c:v>0.14799999999999999</c:v>
                </c:pt>
                <c:pt idx="1752">
                  <c:v>0.14799999999999999</c:v>
                </c:pt>
                <c:pt idx="1753">
                  <c:v>0.14799999999999999</c:v>
                </c:pt>
                <c:pt idx="1754">
                  <c:v>0.14399999999999999</c:v>
                </c:pt>
                <c:pt idx="1755">
                  <c:v>0.14199999999999999</c:v>
                </c:pt>
                <c:pt idx="1756">
                  <c:v>0.16500000000000001</c:v>
                </c:pt>
                <c:pt idx="1757">
                  <c:v>0.154</c:v>
                </c:pt>
                <c:pt idx="1758">
                  <c:v>0.17299999999999999</c:v>
                </c:pt>
                <c:pt idx="1759">
                  <c:v>0.14699999999999999</c:v>
                </c:pt>
                <c:pt idx="1760">
                  <c:v>0.14599999999999999</c:v>
                </c:pt>
                <c:pt idx="1761">
                  <c:v>0.14099999999999999</c:v>
                </c:pt>
                <c:pt idx="1762">
                  <c:v>0.13800000000000001</c:v>
                </c:pt>
                <c:pt idx="1763">
                  <c:v>0.13700000000000001</c:v>
                </c:pt>
                <c:pt idx="1764">
                  <c:v>0.16</c:v>
                </c:pt>
                <c:pt idx="1765">
                  <c:v>0.153</c:v>
                </c:pt>
                <c:pt idx="1766">
                  <c:v>0.14199999999999999</c:v>
                </c:pt>
                <c:pt idx="1767">
                  <c:v>0.14000000000000001</c:v>
                </c:pt>
                <c:pt idx="1768">
                  <c:v>0.13600000000000001</c:v>
                </c:pt>
                <c:pt idx="1769">
                  <c:v>0.13300000000000001</c:v>
                </c:pt>
                <c:pt idx="1770">
                  <c:v>0.13300000000000001</c:v>
                </c:pt>
                <c:pt idx="1771">
                  <c:v>0.17599999999999999</c:v>
                </c:pt>
                <c:pt idx="1772">
                  <c:v>0.17</c:v>
                </c:pt>
                <c:pt idx="1773">
                  <c:v>0.16200000000000001</c:v>
                </c:pt>
                <c:pt idx="1774">
                  <c:v>0.15</c:v>
                </c:pt>
                <c:pt idx="1775">
                  <c:v>0.14099999999999999</c:v>
                </c:pt>
                <c:pt idx="1776">
                  <c:v>0.14399999999999999</c:v>
                </c:pt>
                <c:pt idx="1777">
                  <c:v>0.14099999999999999</c:v>
                </c:pt>
                <c:pt idx="1778">
                  <c:v>0.16500000000000001</c:v>
                </c:pt>
                <c:pt idx="1779">
                  <c:v>0.15</c:v>
                </c:pt>
                <c:pt idx="1780">
                  <c:v>0.14599999999999999</c:v>
                </c:pt>
                <c:pt idx="1781">
                  <c:v>0.14499999999999999</c:v>
                </c:pt>
                <c:pt idx="1782">
                  <c:v>0.14299999999999999</c:v>
                </c:pt>
                <c:pt idx="1783">
                  <c:v>0.14199999999999999</c:v>
                </c:pt>
                <c:pt idx="1784">
                  <c:v>0.14099999999999999</c:v>
                </c:pt>
                <c:pt idx="1785">
                  <c:v>0.13900000000000001</c:v>
                </c:pt>
                <c:pt idx="1786">
                  <c:v>0.13700000000000001</c:v>
                </c:pt>
                <c:pt idx="1787">
                  <c:v>0.14399999999999999</c:v>
                </c:pt>
                <c:pt idx="1788">
                  <c:v>0.13800000000000001</c:v>
                </c:pt>
                <c:pt idx="1789">
                  <c:v>0.15</c:v>
                </c:pt>
                <c:pt idx="1790">
                  <c:v>0.13300000000000001</c:v>
                </c:pt>
                <c:pt idx="1791">
                  <c:v>0.152</c:v>
                </c:pt>
                <c:pt idx="1792">
                  <c:v>0.14099999999999999</c:v>
                </c:pt>
                <c:pt idx="1793">
                  <c:v>0.13600000000000001</c:v>
                </c:pt>
                <c:pt idx="1794">
                  <c:v>0.13400000000000001</c:v>
                </c:pt>
                <c:pt idx="1795">
                  <c:v>0.13200000000000001</c:v>
                </c:pt>
                <c:pt idx="1796">
                  <c:v>0.14099999999999999</c:v>
                </c:pt>
                <c:pt idx="1797">
                  <c:v>0.13600000000000001</c:v>
                </c:pt>
                <c:pt idx="1798">
                  <c:v>0.13500000000000001</c:v>
                </c:pt>
                <c:pt idx="1799">
                  <c:v>0.13200000000000001</c:v>
                </c:pt>
                <c:pt idx="1800">
                  <c:v>0.127</c:v>
                </c:pt>
                <c:pt idx="1801">
                  <c:v>0.124</c:v>
                </c:pt>
                <c:pt idx="1802">
                  <c:v>0.152</c:v>
                </c:pt>
                <c:pt idx="1803">
                  <c:v>0.14499999999999999</c:v>
                </c:pt>
                <c:pt idx="1804">
                  <c:v>0.13</c:v>
                </c:pt>
                <c:pt idx="1805">
                  <c:v>0.127</c:v>
                </c:pt>
                <c:pt idx="1806">
                  <c:v>0.14499999999999999</c:v>
                </c:pt>
                <c:pt idx="1807">
                  <c:v>0.126</c:v>
                </c:pt>
                <c:pt idx="1808">
                  <c:v>0.121</c:v>
                </c:pt>
                <c:pt idx="1809">
                  <c:v>0.13400000000000001</c:v>
                </c:pt>
                <c:pt idx="1810">
                  <c:v>0.11700000000000001</c:v>
                </c:pt>
                <c:pt idx="1811">
                  <c:v>0.10299999999999999</c:v>
                </c:pt>
                <c:pt idx="1812">
                  <c:v>0.125</c:v>
                </c:pt>
                <c:pt idx="1813">
                  <c:v>0.13600000000000001</c:v>
                </c:pt>
                <c:pt idx="1814">
                  <c:v>0.13300000000000001</c:v>
                </c:pt>
                <c:pt idx="1815">
                  <c:v>0.12</c:v>
                </c:pt>
                <c:pt idx="1816">
                  <c:v>0.153</c:v>
                </c:pt>
                <c:pt idx="1817">
                  <c:v>0.124</c:v>
                </c:pt>
                <c:pt idx="1818">
                  <c:v>0.113</c:v>
                </c:pt>
                <c:pt idx="1819">
                  <c:v>0.122</c:v>
                </c:pt>
                <c:pt idx="1820">
                  <c:v>0.112</c:v>
                </c:pt>
                <c:pt idx="1821">
                  <c:v>0.106</c:v>
                </c:pt>
                <c:pt idx="1822">
                  <c:v>9.2999999999999999E-2</c:v>
                </c:pt>
              </c:numCache>
            </c:numRef>
          </c:xVal>
          <c:yVal>
            <c:numRef>
              <c:f>percentiles1127_30A_RfacRfreeli!$BB$2:$BB$1827</c:f>
              <c:numCache>
                <c:formatCode>General</c:formatCode>
                <c:ptCount val="1826"/>
                <c:pt idx="0">
                  <c:v>7.9640000000000004</c:v>
                </c:pt>
                <c:pt idx="1">
                  <c:v>8.2319999999999993</c:v>
                </c:pt>
                <c:pt idx="2">
                  <c:v>8.125</c:v>
                </c:pt>
                <c:pt idx="3">
                  <c:v>7.7859999999999996</c:v>
                </c:pt>
                <c:pt idx="4">
                  <c:v>7.6429999999999998</c:v>
                </c:pt>
                <c:pt idx="5">
                  <c:v>8.0890000000000004</c:v>
                </c:pt>
                <c:pt idx="6">
                  <c:v>7.1070000000000002</c:v>
                </c:pt>
                <c:pt idx="7">
                  <c:v>8.25</c:v>
                </c:pt>
                <c:pt idx="8">
                  <c:v>6.5540000000000003</c:v>
                </c:pt>
                <c:pt idx="9">
                  <c:v>6.9459999999999997</c:v>
                </c:pt>
                <c:pt idx="10">
                  <c:v>7.2320000000000002</c:v>
                </c:pt>
                <c:pt idx="11">
                  <c:v>6.8570000000000002</c:v>
                </c:pt>
                <c:pt idx="12">
                  <c:v>6.8209999999999997</c:v>
                </c:pt>
                <c:pt idx="13">
                  <c:v>7.625</c:v>
                </c:pt>
                <c:pt idx="14">
                  <c:v>7.8040000000000003</c:v>
                </c:pt>
                <c:pt idx="15">
                  <c:v>7.3929999999999998</c:v>
                </c:pt>
                <c:pt idx="16">
                  <c:v>8.9459999999999997</c:v>
                </c:pt>
                <c:pt idx="17">
                  <c:v>8.4819999999999993</c:v>
                </c:pt>
                <c:pt idx="18">
                  <c:v>7.8040000000000003</c:v>
                </c:pt>
                <c:pt idx="19">
                  <c:v>7.4640000000000004</c:v>
                </c:pt>
                <c:pt idx="20">
                  <c:v>9.4640000000000004</c:v>
                </c:pt>
                <c:pt idx="21">
                  <c:v>7.7679999999999998</c:v>
                </c:pt>
                <c:pt idx="22">
                  <c:v>8.0180000000000007</c:v>
                </c:pt>
                <c:pt idx="23">
                  <c:v>9.4290000000000003</c:v>
                </c:pt>
                <c:pt idx="24">
                  <c:v>9.4819999999999993</c:v>
                </c:pt>
                <c:pt idx="25">
                  <c:v>8.7680000000000007</c:v>
                </c:pt>
                <c:pt idx="26">
                  <c:v>6.6959999999999997</c:v>
                </c:pt>
                <c:pt idx="27">
                  <c:v>8.375</c:v>
                </c:pt>
                <c:pt idx="28">
                  <c:v>7.125</c:v>
                </c:pt>
                <c:pt idx="29">
                  <c:v>7.8929999999999998</c:v>
                </c:pt>
                <c:pt idx="30">
                  <c:v>7.1070000000000002</c:v>
                </c:pt>
                <c:pt idx="31">
                  <c:v>8.6790000000000003</c:v>
                </c:pt>
                <c:pt idx="32">
                  <c:v>7.0359999999999996</c:v>
                </c:pt>
                <c:pt idx="33">
                  <c:v>7</c:v>
                </c:pt>
                <c:pt idx="34">
                  <c:v>8.8930000000000007</c:v>
                </c:pt>
                <c:pt idx="35">
                  <c:v>9.6069999999999993</c:v>
                </c:pt>
                <c:pt idx="36">
                  <c:v>5.3929999999999998</c:v>
                </c:pt>
                <c:pt idx="37">
                  <c:v>8.5540000000000003</c:v>
                </c:pt>
                <c:pt idx="38">
                  <c:v>8.3569999999999993</c:v>
                </c:pt>
                <c:pt idx="39">
                  <c:v>7.9640000000000004</c:v>
                </c:pt>
                <c:pt idx="40">
                  <c:v>6.0540000000000003</c:v>
                </c:pt>
                <c:pt idx="41">
                  <c:v>8.6430000000000007</c:v>
                </c:pt>
                <c:pt idx="42">
                  <c:v>5.8570000000000002</c:v>
                </c:pt>
                <c:pt idx="43">
                  <c:v>9.4640000000000004</c:v>
                </c:pt>
                <c:pt idx="44">
                  <c:v>6.6790000000000003</c:v>
                </c:pt>
                <c:pt idx="45">
                  <c:v>8.3040000000000003</c:v>
                </c:pt>
                <c:pt idx="46">
                  <c:v>8.9819999999999993</c:v>
                </c:pt>
                <c:pt idx="47">
                  <c:v>8.1069999999999993</c:v>
                </c:pt>
                <c:pt idx="48">
                  <c:v>9.3390000000000004</c:v>
                </c:pt>
                <c:pt idx="49">
                  <c:v>8.8040000000000003</c:v>
                </c:pt>
                <c:pt idx="50">
                  <c:v>7</c:v>
                </c:pt>
                <c:pt idx="51">
                  <c:v>7.6959999999999997</c:v>
                </c:pt>
                <c:pt idx="52">
                  <c:v>7.5709999999999997</c:v>
                </c:pt>
                <c:pt idx="53">
                  <c:v>7.5</c:v>
                </c:pt>
                <c:pt idx="54">
                  <c:v>6.9820000000000002</c:v>
                </c:pt>
                <c:pt idx="55">
                  <c:v>4.9459999999999997</c:v>
                </c:pt>
                <c:pt idx="56">
                  <c:v>6.25</c:v>
                </c:pt>
                <c:pt idx="57">
                  <c:v>6.2679999999999998</c:v>
                </c:pt>
                <c:pt idx="58">
                  <c:v>8.7319999999999993</c:v>
                </c:pt>
                <c:pt idx="59">
                  <c:v>8.5540000000000003</c:v>
                </c:pt>
                <c:pt idx="60">
                  <c:v>8.1790000000000003</c:v>
                </c:pt>
                <c:pt idx="61">
                  <c:v>8.3209999999999997</c:v>
                </c:pt>
                <c:pt idx="62">
                  <c:v>7.3570000000000002</c:v>
                </c:pt>
                <c:pt idx="63">
                  <c:v>7.7320000000000002</c:v>
                </c:pt>
                <c:pt idx="64">
                  <c:v>8.1609999999999996</c:v>
                </c:pt>
                <c:pt idx="65">
                  <c:v>7.0359999999999996</c:v>
                </c:pt>
                <c:pt idx="66">
                  <c:v>8.3930000000000007</c:v>
                </c:pt>
                <c:pt idx="67">
                  <c:v>7.1429999999999998</c:v>
                </c:pt>
                <c:pt idx="68">
                  <c:v>8.3930000000000007</c:v>
                </c:pt>
                <c:pt idx="69">
                  <c:v>8.7319999999999993</c:v>
                </c:pt>
                <c:pt idx="70">
                  <c:v>5.6429999999999998</c:v>
                </c:pt>
                <c:pt idx="71">
                  <c:v>8.0359999999999996</c:v>
                </c:pt>
                <c:pt idx="72">
                  <c:v>6.4459999999999997</c:v>
                </c:pt>
                <c:pt idx="73">
                  <c:v>6.1959999999999997</c:v>
                </c:pt>
                <c:pt idx="74">
                  <c:v>6.875</c:v>
                </c:pt>
                <c:pt idx="75">
                  <c:v>6.9640000000000004</c:v>
                </c:pt>
                <c:pt idx="76">
                  <c:v>8.7319999999999993</c:v>
                </c:pt>
                <c:pt idx="77">
                  <c:v>7.3570000000000002</c:v>
                </c:pt>
                <c:pt idx="78">
                  <c:v>5.6609999999999996</c:v>
                </c:pt>
                <c:pt idx="79">
                  <c:v>8.6069999999999993</c:v>
                </c:pt>
                <c:pt idx="80">
                  <c:v>6.6609999999999996</c:v>
                </c:pt>
                <c:pt idx="81">
                  <c:v>8.1790000000000003</c:v>
                </c:pt>
                <c:pt idx="82">
                  <c:v>6.9109999999999996</c:v>
                </c:pt>
                <c:pt idx="83">
                  <c:v>8.1959999999999997</c:v>
                </c:pt>
                <c:pt idx="84">
                  <c:v>8.8209999999999997</c:v>
                </c:pt>
                <c:pt idx="85">
                  <c:v>8.6430000000000007</c:v>
                </c:pt>
                <c:pt idx="86">
                  <c:v>9.6959999999999997</c:v>
                </c:pt>
                <c:pt idx="87">
                  <c:v>6.9820000000000002</c:v>
                </c:pt>
                <c:pt idx="88">
                  <c:v>7.7859999999999996</c:v>
                </c:pt>
                <c:pt idx="89">
                  <c:v>7.3040000000000003</c:v>
                </c:pt>
                <c:pt idx="90">
                  <c:v>8.0709999999999997</c:v>
                </c:pt>
                <c:pt idx="91">
                  <c:v>7.6609999999999996</c:v>
                </c:pt>
                <c:pt idx="92">
                  <c:v>7.1070000000000002</c:v>
                </c:pt>
                <c:pt idx="93">
                  <c:v>8.3569999999999993</c:v>
                </c:pt>
                <c:pt idx="94">
                  <c:v>8.75</c:v>
                </c:pt>
                <c:pt idx="95">
                  <c:v>8.4459999999999997</c:v>
                </c:pt>
                <c:pt idx="96">
                  <c:v>8.1959999999999997</c:v>
                </c:pt>
                <c:pt idx="97">
                  <c:v>7.3209999999999997</c:v>
                </c:pt>
                <c:pt idx="98">
                  <c:v>8.0890000000000004</c:v>
                </c:pt>
                <c:pt idx="99">
                  <c:v>7.25</c:v>
                </c:pt>
                <c:pt idx="100">
                  <c:v>6.6070000000000002</c:v>
                </c:pt>
                <c:pt idx="101">
                  <c:v>6.3209999999999997</c:v>
                </c:pt>
                <c:pt idx="102">
                  <c:v>7.5179999999999998</c:v>
                </c:pt>
                <c:pt idx="103">
                  <c:v>6.3570000000000002</c:v>
                </c:pt>
                <c:pt idx="104">
                  <c:v>8.2319999999999993</c:v>
                </c:pt>
                <c:pt idx="105">
                  <c:v>9.0890000000000004</c:v>
                </c:pt>
                <c:pt idx="106">
                  <c:v>6.7679999999999998</c:v>
                </c:pt>
                <c:pt idx="107">
                  <c:v>6.6429999999999998</c:v>
                </c:pt>
                <c:pt idx="108">
                  <c:v>6.6959999999999997</c:v>
                </c:pt>
                <c:pt idx="109">
                  <c:v>6.6609999999999996</c:v>
                </c:pt>
                <c:pt idx="110">
                  <c:v>7.5179999999999998</c:v>
                </c:pt>
                <c:pt idx="111">
                  <c:v>9.2859999999999996</c:v>
                </c:pt>
                <c:pt idx="112">
                  <c:v>8.2680000000000007</c:v>
                </c:pt>
                <c:pt idx="113">
                  <c:v>7.8040000000000003</c:v>
                </c:pt>
                <c:pt idx="114">
                  <c:v>5.6609999999999996</c:v>
                </c:pt>
                <c:pt idx="115">
                  <c:v>5.3570000000000002</c:v>
                </c:pt>
                <c:pt idx="116">
                  <c:v>7.0890000000000004</c:v>
                </c:pt>
                <c:pt idx="117">
                  <c:v>5.3390000000000004</c:v>
                </c:pt>
                <c:pt idx="118">
                  <c:v>8.875</c:v>
                </c:pt>
                <c:pt idx="119">
                  <c:v>7.5179999999999998</c:v>
                </c:pt>
                <c:pt idx="120">
                  <c:v>6.6070000000000002</c:v>
                </c:pt>
                <c:pt idx="121">
                  <c:v>7.3570000000000002</c:v>
                </c:pt>
                <c:pt idx="122">
                  <c:v>7.375</c:v>
                </c:pt>
                <c:pt idx="123">
                  <c:v>6.5709999999999997</c:v>
                </c:pt>
                <c:pt idx="124">
                  <c:v>7.3929999999999998</c:v>
                </c:pt>
                <c:pt idx="125">
                  <c:v>7.6790000000000003</c:v>
                </c:pt>
                <c:pt idx="126">
                  <c:v>7.9290000000000003</c:v>
                </c:pt>
                <c:pt idx="127">
                  <c:v>6.6429999999999998</c:v>
                </c:pt>
                <c:pt idx="128">
                  <c:v>7.125</c:v>
                </c:pt>
                <c:pt idx="129">
                  <c:v>7.1070000000000002</c:v>
                </c:pt>
                <c:pt idx="130">
                  <c:v>6.9820000000000002</c:v>
                </c:pt>
                <c:pt idx="131">
                  <c:v>7.0890000000000004</c:v>
                </c:pt>
                <c:pt idx="132">
                  <c:v>7.0179999999999998</c:v>
                </c:pt>
                <c:pt idx="133">
                  <c:v>6.9820000000000002</c:v>
                </c:pt>
                <c:pt idx="134">
                  <c:v>6.2679999999999998</c:v>
                </c:pt>
                <c:pt idx="135">
                  <c:v>6.3929999999999998</c:v>
                </c:pt>
                <c:pt idx="136">
                  <c:v>7.2859999999999996</c:v>
                </c:pt>
                <c:pt idx="137">
                  <c:v>8.9819999999999993</c:v>
                </c:pt>
                <c:pt idx="138">
                  <c:v>6.4290000000000003</c:v>
                </c:pt>
                <c:pt idx="139">
                  <c:v>9.125</c:v>
                </c:pt>
                <c:pt idx="140">
                  <c:v>6.6070000000000002</c:v>
                </c:pt>
                <c:pt idx="141">
                  <c:v>7.9640000000000004</c:v>
                </c:pt>
                <c:pt idx="142">
                  <c:v>8.3390000000000004</c:v>
                </c:pt>
                <c:pt idx="143">
                  <c:v>8.4109999999999996</c:v>
                </c:pt>
                <c:pt idx="144">
                  <c:v>8.4640000000000004</c:v>
                </c:pt>
                <c:pt idx="145">
                  <c:v>6.8209999999999997</c:v>
                </c:pt>
                <c:pt idx="146">
                  <c:v>6.875</c:v>
                </c:pt>
                <c:pt idx="147">
                  <c:v>6.7859999999999996</c:v>
                </c:pt>
                <c:pt idx="148">
                  <c:v>8.2859999999999996</c:v>
                </c:pt>
                <c:pt idx="149">
                  <c:v>7.1790000000000003</c:v>
                </c:pt>
                <c:pt idx="150">
                  <c:v>7.5890000000000004</c:v>
                </c:pt>
                <c:pt idx="151">
                  <c:v>7.4290000000000003</c:v>
                </c:pt>
                <c:pt idx="152">
                  <c:v>7.2859999999999996</c:v>
                </c:pt>
                <c:pt idx="153">
                  <c:v>6.4109999999999996</c:v>
                </c:pt>
                <c:pt idx="154">
                  <c:v>7.2859999999999996</c:v>
                </c:pt>
                <c:pt idx="155">
                  <c:v>8.4459999999999997</c:v>
                </c:pt>
                <c:pt idx="156">
                  <c:v>9.2319999999999993</c:v>
                </c:pt>
                <c:pt idx="157">
                  <c:v>8.1959999999999997</c:v>
                </c:pt>
                <c:pt idx="158">
                  <c:v>6.3929999999999998</c:v>
                </c:pt>
                <c:pt idx="159">
                  <c:v>5.375</c:v>
                </c:pt>
                <c:pt idx="160">
                  <c:v>5.625</c:v>
                </c:pt>
                <c:pt idx="161">
                  <c:v>4.5890000000000004</c:v>
                </c:pt>
                <c:pt idx="162">
                  <c:v>7.3570000000000002</c:v>
                </c:pt>
                <c:pt idx="163">
                  <c:v>5.5890000000000004</c:v>
                </c:pt>
                <c:pt idx="164">
                  <c:v>7.2679999999999998</c:v>
                </c:pt>
                <c:pt idx="165">
                  <c:v>6.5890000000000004</c:v>
                </c:pt>
                <c:pt idx="166">
                  <c:v>8.1790000000000003</c:v>
                </c:pt>
                <c:pt idx="167">
                  <c:v>8.4109999999999996</c:v>
                </c:pt>
                <c:pt idx="168">
                  <c:v>8.9640000000000004</c:v>
                </c:pt>
                <c:pt idx="169">
                  <c:v>6.9820000000000002</c:v>
                </c:pt>
                <c:pt idx="170">
                  <c:v>7.1959999999999997</c:v>
                </c:pt>
                <c:pt idx="171">
                  <c:v>5.2679999999999998</c:v>
                </c:pt>
                <c:pt idx="172">
                  <c:v>5.9820000000000002</c:v>
                </c:pt>
                <c:pt idx="173">
                  <c:v>7.6609999999999996</c:v>
                </c:pt>
                <c:pt idx="174">
                  <c:v>6.9109999999999996</c:v>
                </c:pt>
                <c:pt idx="175">
                  <c:v>5.8929999999999998</c:v>
                </c:pt>
                <c:pt idx="176">
                  <c:v>7.6429999999999998</c:v>
                </c:pt>
                <c:pt idx="177">
                  <c:v>6.8040000000000003</c:v>
                </c:pt>
                <c:pt idx="178">
                  <c:v>5.6959999999999997</c:v>
                </c:pt>
                <c:pt idx="179">
                  <c:v>7.9290000000000003</c:v>
                </c:pt>
                <c:pt idx="180">
                  <c:v>8.4819999999999993</c:v>
                </c:pt>
                <c:pt idx="181">
                  <c:v>7.7320000000000002</c:v>
                </c:pt>
                <c:pt idx="182">
                  <c:v>5</c:v>
                </c:pt>
                <c:pt idx="183">
                  <c:v>7.125</c:v>
                </c:pt>
                <c:pt idx="184">
                  <c:v>8.375</c:v>
                </c:pt>
                <c:pt idx="185">
                  <c:v>8.4640000000000004</c:v>
                </c:pt>
                <c:pt idx="186">
                  <c:v>6.8570000000000002</c:v>
                </c:pt>
                <c:pt idx="187">
                  <c:v>6.375</c:v>
                </c:pt>
                <c:pt idx="188">
                  <c:v>6.8929999999999998</c:v>
                </c:pt>
                <c:pt idx="189">
                  <c:v>7.1429999999999998</c:v>
                </c:pt>
                <c:pt idx="190">
                  <c:v>7.2320000000000002</c:v>
                </c:pt>
                <c:pt idx="191">
                  <c:v>7.3040000000000003</c:v>
                </c:pt>
                <c:pt idx="192">
                  <c:v>6.1790000000000003</c:v>
                </c:pt>
                <c:pt idx="193">
                  <c:v>7.6609999999999996</c:v>
                </c:pt>
                <c:pt idx="194">
                  <c:v>7.8929999999999998</c:v>
                </c:pt>
                <c:pt idx="195">
                  <c:v>8.25</c:v>
                </c:pt>
                <c:pt idx="196">
                  <c:v>6.0709999999999997</c:v>
                </c:pt>
                <c:pt idx="197">
                  <c:v>6.3390000000000004</c:v>
                </c:pt>
                <c:pt idx="198">
                  <c:v>6.1429999999999998</c:v>
                </c:pt>
                <c:pt idx="199">
                  <c:v>7.9459999999999997</c:v>
                </c:pt>
                <c:pt idx="200">
                  <c:v>8.0359999999999996</c:v>
                </c:pt>
                <c:pt idx="201">
                  <c:v>5.4290000000000003</c:v>
                </c:pt>
                <c:pt idx="202">
                  <c:v>6.4640000000000004</c:v>
                </c:pt>
                <c:pt idx="203">
                  <c:v>6.7140000000000004</c:v>
                </c:pt>
                <c:pt idx="204">
                  <c:v>6.2859999999999996</c:v>
                </c:pt>
                <c:pt idx="205">
                  <c:v>6.8209999999999997</c:v>
                </c:pt>
                <c:pt idx="206">
                  <c:v>6.0540000000000003</c:v>
                </c:pt>
                <c:pt idx="207">
                  <c:v>6.2140000000000004</c:v>
                </c:pt>
                <c:pt idx="208">
                  <c:v>6.5890000000000004</c:v>
                </c:pt>
                <c:pt idx="209">
                  <c:v>7.5709999999999997</c:v>
                </c:pt>
                <c:pt idx="210">
                  <c:v>5.8390000000000004</c:v>
                </c:pt>
                <c:pt idx="211">
                  <c:v>6.7679999999999998</c:v>
                </c:pt>
                <c:pt idx="212">
                  <c:v>7.9640000000000004</c:v>
                </c:pt>
                <c:pt idx="213">
                  <c:v>7.1959999999999997</c:v>
                </c:pt>
                <c:pt idx="214">
                  <c:v>8.8390000000000004</c:v>
                </c:pt>
                <c:pt idx="215">
                  <c:v>6.1790000000000003</c:v>
                </c:pt>
                <c:pt idx="216">
                  <c:v>6.4109999999999996</c:v>
                </c:pt>
                <c:pt idx="217">
                  <c:v>5.8929999999999998</c:v>
                </c:pt>
                <c:pt idx="218">
                  <c:v>7.6959999999999997</c:v>
                </c:pt>
                <c:pt idx="219">
                  <c:v>6.2859999999999996</c:v>
                </c:pt>
                <c:pt idx="220">
                  <c:v>8.3209999999999997</c:v>
                </c:pt>
                <c:pt idx="221">
                  <c:v>7.375</c:v>
                </c:pt>
                <c:pt idx="222">
                  <c:v>8.5</c:v>
                </c:pt>
                <c:pt idx="223">
                  <c:v>4.6070000000000002</c:v>
                </c:pt>
                <c:pt idx="224">
                  <c:v>6.3209999999999997</c:v>
                </c:pt>
                <c:pt idx="225">
                  <c:v>7.4290000000000003</c:v>
                </c:pt>
                <c:pt idx="226">
                  <c:v>6.6790000000000003</c:v>
                </c:pt>
                <c:pt idx="227">
                  <c:v>8.1430000000000007</c:v>
                </c:pt>
                <c:pt idx="228">
                  <c:v>6.6070000000000002</c:v>
                </c:pt>
                <c:pt idx="229">
                  <c:v>5.6959999999999997</c:v>
                </c:pt>
                <c:pt idx="230">
                  <c:v>8.0359999999999996</c:v>
                </c:pt>
                <c:pt idx="231">
                  <c:v>6.7320000000000002</c:v>
                </c:pt>
                <c:pt idx="232">
                  <c:v>6.0890000000000004</c:v>
                </c:pt>
                <c:pt idx="233">
                  <c:v>7.5</c:v>
                </c:pt>
                <c:pt idx="234">
                  <c:v>7.6959999999999997</c:v>
                </c:pt>
                <c:pt idx="235">
                  <c:v>8.25</c:v>
                </c:pt>
                <c:pt idx="236">
                  <c:v>8.6959999999999997</c:v>
                </c:pt>
                <c:pt idx="237">
                  <c:v>8.25</c:v>
                </c:pt>
                <c:pt idx="238">
                  <c:v>5.4640000000000004</c:v>
                </c:pt>
                <c:pt idx="239">
                  <c:v>6.4109999999999996</c:v>
                </c:pt>
                <c:pt idx="240">
                  <c:v>7.4820000000000002</c:v>
                </c:pt>
                <c:pt idx="241">
                  <c:v>8.3209999999999997</c:v>
                </c:pt>
                <c:pt idx="242">
                  <c:v>6.1609999999999996</c:v>
                </c:pt>
                <c:pt idx="243">
                  <c:v>6.8390000000000004</c:v>
                </c:pt>
                <c:pt idx="244">
                  <c:v>5.4459999999999997</c:v>
                </c:pt>
                <c:pt idx="245">
                  <c:v>6.4459999999999997</c:v>
                </c:pt>
                <c:pt idx="246">
                  <c:v>6.5179999999999998</c:v>
                </c:pt>
                <c:pt idx="247">
                  <c:v>7.375</c:v>
                </c:pt>
                <c:pt idx="248">
                  <c:v>5.2320000000000002</c:v>
                </c:pt>
                <c:pt idx="249">
                  <c:v>6.1070000000000002</c:v>
                </c:pt>
                <c:pt idx="250">
                  <c:v>5.0359999999999996</c:v>
                </c:pt>
                <c:pt idx="251">
                  <c:v>7.25</c:v>
                </c:pt>
                <c:pt idx="252">
                  <c:v>6.8570000000000002</c:v>
                </c:pt>
                <c:pt idx="253">
                  <c:v>6.5</c:v>
                </c:pt>
                <c:pt idx="254">
                  <c:v>7.5709999999999997</c:v>
                </c:pt>
                <c:pt idx="255">
                  <c:v>7.3040000000000003</c:v>
                </c:pt>
                <c:pt idx="256">
                  <c:v>5.5540000000000003</c:v>
                </c:pt>
                <c:pt idx="257">
                  <c:v>6.6429999999999998</c:v>
                </c:pt>
                <c:pt idx="258">
                  <c:v>5.75</c:v>
                </c:pt>
                <c:pt idx="259">
                  <c:v>7.5359999999999996</c:v>
                </c:pt>
                <c:pt idx="260">
                  <c:v>7.0359999999999996</c:v>
                </c:pt>
                <c:pt idx="261">
                  <c:v>7.5</c:v>
                </c:pt>
                <c:pt idx="262">
                  <c:v>7.5</c:v>
                </c:pt>
                <c:pt idx="263">
                  <c:v>7.875</c:v>
                </c:pt>
                <c:pt idx="264">
                  <c:v>5.1959999999999997</c:v>
                </c:pt>
                <c:pt idx="265">
                  <c:v>6.6790000000000003</c:v>
                </c:pt>
                <c:pt idx="266">
                  <c:v>5.6959999999999997</c:v>
                </c:pt>
                <c:pt idx="267">
                  <c:v>8.4109999999999996</c:v>
                </c:pt>
                <c:pt idx="268">
                  <c:v>7.3390000000000004</c:v>
                </c:pt>
                <c:pt idx="269">
                  <c:v>6.875</c:v>
                </c:pt>
                <c:pt idx="270">
                  <c:v>7.2320000000000002</c:v>
                </c:pt>
                <c:pt idx="271">
                  <c:v>6.1609999999999996</c:v>
                </c:pt>
                <c:pt idx="272">
                  <c:v>7.8390000000000004</c:v>
                </c:pt>
                <c:pt idx="273">
                  <c:v>7.4109999999999996</c:v>
                </c:pt>
                <c:pt idx="274">
                  <c:v>6.7140000000000004</c:v>
                </c:pt>
                <c:pt idx="275">
                  <c:v>7.6790000000000003</c:v>
                </c:pt>
                <c:pt idx="276">
                  <c:v>4.6429999999999998</c:v>
                </c:pt>
                <c:pt idx="277">
                  <c:v>5.0359999999999996</c:v>
                </c:pt>
                <c:pt idx="278">
                  <c:v>5.6070000000000002</c:v>
                </c:pt>
                <c:pt idx="279">
                  <c:v>5.0890000000000004</c:v>
                </c:pt>
                <c:pt idx="280">
                  <c:v>6.4109999999999996</c:v>
                </c:pt>
                <c:pt idx="281">
                  <c:v>5.3929999999999998</c:v>
                </c:pt>
                <c:pt idx="282">
                  <c:v>8.6790000000000003</c:v>
                </c:pt>
                <c:pt idx="283">
                  <c:v>8.25</c:v>
                </c:pt>
                <c:pt idx="284">
                  <c:v>8.0890000000000004</c:v>
                </c:pt>
                <c:pt idx="285">
                  <c:v>7.8570000000000002</c:v>
                </c:pt>
                <c:pt idx="286">
                  <c:v>6.3570000000000002</c:v>
                </c:pt>
                <c:pt idx="287">
                  <c:v>8.0890000000000004</c:v>
                </c:pt>
                <c:pt idx="288">
                  <c:v>7.4820000000000002</c:v>
                </c:pt>
                <c:pt idx="289">
                  <c:v>7.9290000000000003</c:v>
                </c:pt>
                <c:pt idx="290">
                  <c:v>5.875</c:v>
                </c:pt>
                <c:pt idx="291">
                  <c:v>7.6790000000000003</c:v>
                </c:pt>
                <c:pt idx="292">
                  <c:v>6.2140000000000004</c:v>
                </c:pt>
                <c:pt idx="293">
                  <c:v>6.2859999999999996</c:v>
                </c:pt>
                <c:pt idx="294">
                  <c:v>8.1790000000000003</c:v>
                </c:pt>
                <c:pt idx="295">
                  <c:v>6.8209999999999997</c:v>
                </c:pt>
                <c:pt idx="296">
                  <c:v>9</c:v>
                </c:pt>
                <c:pt idx="297">
                  <c:v>8.9109999999999996</c:v>
                </c:pt>
                <c:pt idx="298">
                  <c:v>7.25</c:v>
                </c:pt>
                <c:pt idx="299">
                  <c:v>8.2319999999999993</c:v>
                </c:pt>
                <c:pt idx="300">
                  <c:v>7.4290000000000003</c:v>
                </c:pt>
                <c:pt idx="301">
                  <c:v>7.2679999999999998</c:v>
                </c:pt>
                <c:pt idx="302">
                  <c:v>6.4109999999999996</c:v>
                </c:pt>
                <c:pt idx="303">
                  <c:v>8.2859999999999996</c:v>
                </c:pt>
                <c:pt idx="304">
                  <c:v>7.0359999999999996</c:v>
                </c:pt>
                <c:pt idx="305">
                  <c:v>5.6959999999999997</c:v>
                </c:pt>
                <c:pt idx="306">
                  <c:v>7.5890000000000004</c:v>
                </c:pt>
                <c:pt idx="307">
                  <c:v>7.5</c:v>
                </c:pt>
                <c:pt idx="308">
                  <c:v>5.4820000000000002</c:v>
                </c:pt>
                <c:pt idx="309">
                  <c:v>7.5709999999999997</c:v>
                </c:pt>
                <c:pt idx="310">
                  <c:v>5.5179999999999998</c:v>
                </c:pt>
                <c:pt idx="311">
                  <c:v>5.5</c:v>
                </c:pt>
                <c:pt idx="312">
                  <c:v>6.375</c:v>
                </c:pt>
                <c:pt idx="313">
                  <c:v>7.5179999999999998</c:v>
                </c:pt>
                <c:pt idx="314">
                  <c:v>5.2320000000000002</c:v>
                </c:pt>
                <c:pt idx="315">
                  <c:v>6.5890000000000004</c:v>
                </c:pt>
                <c:pt idx="316">
                  <c:v>6.8929999999999998</c:v>
                </c:pt>
                <c:pt idx="317">
                  <c:v>7.7320000000000002</c:v>
                </c:pt>
                <c:pt idx="318">
                  <c:v>8.4109999999999996</c:v>
                </c:pt>
                <c:pt idx="319">
                  <c:v>6.4109999999999996</c:v>
                </c:pt>
                <c:pt idx="320">
                  <c:v>7.5359999999999996</c:v>
                </c:pt>
                <c:pt idx="321">
                  <c:v>6.3570000000000002</c:v>
                </c:pt>
                <c:pt idx="322">
                  <c:v>7.7320000000000002</c:v>
                </c:pt>
                <c:pt idx="323">
                  <c:v>7.9459999999999997</c:v>
                </c:pt>
                <c:pt idx="324">
                  <c:v>8.2140000000000004</c:v>
                </c:pt>
                <c:pt idx="325">
                  <c:v>7.5709999999999997</c:v>
                </c:pt>
                <c:pt idx="326">
                  <c:v>8.25</c:v>
                </c:pt>
                <c:pt idx="327">
                  <c:v>8.0890000000000004</c:v>
                </c:pt>
                <c:pt idx="328">
                  <c:v>5.9640000000000004</c:v>
                </c:pt>
                <c:pt idx="329">
                  <c:v>7.5890000000000004</c:v>
                </c:pt>
                <c:pt idx="330">
                  <c:v>4.6959999999999997</c:v>
                </c:pt>
                <c:pt idx="331">
                  <c:v>7.25</c:v>
                </c:pt>
                <c:pt idx="332">
                  <c:v>7.1429999999999998</c:v>
                </c:pt>
                <c:pt idx="333">
                  <c:v>6.1609999999999996</c:v>
                </c:pt>
                <c:pt idx="334">
                  <c:v>4.9640000000000004</c:v>
                </c:pt>
                <c:pt idx="335">
                  <c:v>7.4459999999999997</c:v>
                </c:pt>
                <c:pt idx="336">
                  <c:v>5.5890000000000004</c:v>
                </c:pt>
                <c:pt idx="337">
                  <c:v>8.6069999999999993</c:v>
                </c:pt>
                <c:pt idx="338">
                  <c:v>7.3040000000000003</c:v>
                </c:pt>
                <c:pt idx="339">
                  <c:v>7.3570000000000002</c:v>
                </c:pt>
                <c:pt idx="340">
                  <c:v>6.1959999999999997</c:v>
                </c:pt>
                <c:pt idx="341">
                  <c:v>7.5709999999999997</c:v>
                </c:pt>
                <c:pt idx="342">
                  <c:v>4.2140000000000004</c:v>
                </c:pt>
                <c:pt idx="343">
                  <c:v>7.1790000000000003</c:v>
                </c:pt>
                <c:pt idx="344">
                  <c:v>5.1070000000000002</c:v>
                </c:pt>
                <c:pt idx="345">
                  <c:v>6.1790000000000003</c:v>
                </c:pt>
                <c:pt idx="346">
                  <c:v>5.5179999999999998</c:v>
                </c:pt>
                <c:pt idx="347">
                  <c:v>5.4820000000000002</c:v>
                </c:pt>
                <c:pt idx="348">
                  <c:v>5.8209999999999997</c:v>
                </c:pt>
                <c:pt idx="349">
                  <c:v>7.2679999999999998</c:v>
                </c:pt>
                <c:pt idx="350">
                  <c:v>7.0709999999999997</c:v>
                </c:pt>
                <c:pt idx="351">
                  <c:v>6.9459999999999997</c:v>
                </c:pt>
                <c:pt idx="352">
                  <c:v>6.4459999999999997</c:v>
                </c:pt>
                <c:pt idx="353">
                  <c:v>6.8040000000000003</c:v>
                </c:pt>
                <c:pt idx="354">
                  <c:v>8.8569999999999993</c:v>
                </c:pt>
                <c:pt idx="355">
                  <c:v>7.7320000000000002</c:v>
                </c:pt>
                <c:pt idx="356">
                  <c:v>6.3209999999999997</c:v>
                </c:pt>
                <c:pt idx="357">
                  <c:v>6.1429999999999998</c:v>
                </c:pt>
                <c:pt idx="358">
                  <c:v>6.4820000000000002</c:v>
                </c:pt>
                <c:pt idx="359">
                  <c:v>7.2859999999999996</c:v>
                </c:pt>
                <c:pt idx="360">
                  <c:v>6.7320000000000002</c:v>
                </c:pt>
                <c:pt idx="361">
                  <c:v>7.5890000000000004</c:v>
                </c:pt>
                <c:pt idx="362">
                  <c:v>8.0540000000000003</c:v>
                </c:pt>
                <c:pt idx="363">
                  <c:v>7.6070000000000002</c:v>
                </c:pt>
                <c:pt idx="364">
                  <c:v>8.9290000000000003</c:v>
                </c:pt>
                <c:pt idx="365">
                  <c:v>8.5890000000000004</c:v>
                </c:pt>
                <c:pt idx="366">
                  <c:v>7.625</c:v>
                </c:pt>
                <c:pt idx="367">
                  <c:v>7.1790000000000003</c:v>
                </c:pt>
                <c:pt idx="368">
                  <c:v>7.6959999999999997</c:v>
                </c:pt>
                <c:pt idx="369">
                  <c:v>9.1609999999999996</c:v>
                </c:pt>
                <c:pt idx="370">
                  <c:v>6.3209999999999997</c:v>
                </c:pt>
                <c:pt idx="371">
                  <c:v>5.4109999999999996</c:v>
                </c:pt>
                <c:pt idx="372">
                  <c:v>6.3040000000000003</c:v>
                </c:pt>
                <c:pt idx="373">
                  <c:v>6.3390000000000004</c:v>
                </c:pt>
                <c:pt idx="374">
                  <c:v>5.7679999999999998</c:v>
                </c:pt>
                <c:pt idx="375">
                  <c:v>6.1070000000000002</c:v>
                </c:pt>
                <c:pt idx="376">
                  <c:v>6.0540000000000003</c:v>
                </c:pt>
                <c:pt idx="377">
                  <c:v>7.5179999999999998</c:v>
                </c:pt>
                <c:pt idx="378">
                  <c:v>5.9820000000000002</c:v>
                </c:pt>
                <c:pt idx="379">
                  <c:v>6.6790000000000003</c:v>
                </c:pt>
                <c:pt idx="380">
                  <c:v>5.6609999999999996</c:v>
                </c:pt>
                <c:pt idx="381">
                  <c:v>7.2140000000000004</c:v>
                </c:pt>
                <c:pt idx="382">
                  <c:v>5.5540000000000003</c:v>
                </c:pt>
                <c:pt idx="383">
                  <c:v>4.9820000000000002</c:v>
                </c:pt>
                <c:pt idx="384">
                  <c:v>5.8929999999999998</c:v>
                </c:pt>
                <c:pt idx="385">
                  <c:v>6.2859999999999996</c:v>
                </c:pt>
                <c:pt idx="386">
                  <c:v>7.625</c:v>
                </c:pt>
                <c:pt idx="387">
                  <c:v>4.5540000000000003</c:v>
                </c:pt>
                <c:pt idx="388">
                  <c:v>9.1430000000000007</c:v>
                </c:pt>
                <c:pt idx="389">
                  <c:v>7.5540000000000003</c:v>
                </c:pt>
                <c:pt idx="390">
                  <c:v>5.3570000000000002</c:v>
                </c:pt>
                <c:pt idx="391">
                  <c:v>6.5709999999999997</c:v>
                </c:pt>
                <c:pt idx="392">
                  <c:v>7.8390000000000004</c:v>
                </c:pt>
                <c:pt idx="393">
                  <c:v>6.4290000000000003</c:v>
                </c:pt>
                <c:pt idx="394">
                  <c:v>5.4640000000000004</c:v>
                </c:pt>
                <c:pt idx="395">
                  <c:v>7.5540000000000003</c:v>
                </c:pt>
                <c:pt idx="396">
                  <c:v>4.9109999999999996</c:v>
                </c:pt>
                <c:pt idx="397">
                  <c:v>7.6959999999999997</c:v>
                </c:pt>
                <c:pt idx="398">
                  <c:v>6.3390000000000004</c:v>
                </c:pt>
                <c:pt idx="399">
                  <c:v>4.0179999999999998</c:v>
                </c:pt>
                <c:pt idx="400">
                  <c:v>6.4640000000000004</c:v>
                </c:pt>
                <c:pt idx="401">
                  <c:v>6.0890000000000004</c:v>
                </c:pt>
                <c:pt idx="402">
                  <c:v>5.4640000000000004</c:v>
                </c:pt>
                <c:pt idx="403">
                  <c:v>7.1609999999999996</c:v>
                </c:pt>
                <c:pt idx="404">
                  <c:v>5.1609999999999996</c:v>
                </c:pt>
                <c:pt idx="405">
                  <c:v>6.1070000000000002</c:v>
                </c:pt>
                <c:pt idx="406">
                  <c:v>3.9820000000000002</c:v>
                </c:pt>
                <c:pt idx="407">
                  <c:v>5.6070000000000002</c:v>
                </c:pt>
                <c:pt idx="408">
                  <c:v>2.625</c:v>
                </c:pt>
                <c:pt idx="409">
                  <c:v>6.6790000000000003</c:v>
                </c:pt>
                <c:pt idx="410">
                  <c:v>8.6790000000000003</c:v>
                </c:pt>
                <c:pt idx="411">
                  <c:v>7.5</c:v>
                </c:pt>
                <c:pt idx="412">
                  <c:v>7.8570000000000002</c:v>
                </c:pt>
                <c:pt idx="413">
                  <c:v>6.6070000000000002</c:v>
                </c:pt>
                <c:pt idx="414">
                  <c:v>7.25</c:v>
                </c:pt>
                <c:pt idx="415">
                  <c:v>7.3929999999999998</c:v>
                </c:pt>
                <c:pt idx="416">
                  <c:v>6.7679999999999998</c:v>
                </c:pt>
                <c:pt idx="417">
                  <c:v>7.125</c:v>
                </c:pt>
                <c:pt idx="418">
                  <c:v>5.9290000000000003</c:v>
                </c:pt>
                <c:pt idx="419">
                  <c:v>6.25</c:v>
                </c:pt>
                <c:pt idx="420">
                  <c:v>7.9459999999999997</c:v>
                </c:pt>
                <c:pt idx="421">
                  <c:v>6.9640000000000004</c:v>
                </c:pt>
                <c:pt idx="422">
                  <c:v>7.2679999999999998</c:v>
                </c:pt>
                <c:pt idx="423">
                  <c:v>5.3209999999999997</c:v>
                </c:pt>
                <c:pt idx="424">
                  <c:v>5.3390000000000004</c:v>
                </c:pt>
                <c:pt idx="425">
                  <c:v>7</c:v>
                </c:pt>
                <c:pt idx="426">
                  <c:v>6.6790000000000003</c:v>
                </c:pt>
                <c:pt idx="427">
                  <c:v>6.2320000000000002</c:v>
                </c:pt>
                <c:pt idx="428">
                  <c:v>6.7140000000000004</c:v>
                </c:pt>
                <c:pt idx="429">
                  <c:v>6.1609999999999996</c:v>
                </c:pt>
                <c:pt idx="430">
                  <c:v>6.2679999999999998</c:v>
                </c:pt>
                <c:pt idx="431">
                  <c:v>6.3929999999999998</c:v>
                </c:pt>
                <c:pt idx="432">
                  <c:v>6.9459999999999997</c:v>
                </c:pt>
                <c:pt idx="433">
                  <c:v>5.125</c:v>
                </c:pt>
                <c:pt idx="434">
                  <c:v>5.8929999999999998</c:v>
                </c:pt>
                <c:pt idx="435">
                  <c:v>3.964</c:v>
                </c:pt>
                <c:pt idx="436">
                  <c:v>7.8570000000000002</c:v>
                </c:pt>
                <c:pt idx="437">
                  <c:v>5.6609999999999996</c:v>
                </c:pt>
                <c:pt idx="438">
                  <c:v>6.2140000000000004</c:v>
                </c:pt>
                <c:pt idx="439">
                  <c:v>7.0359999999999996</c:v>
                </c:pt>
                <c:pt idx="440">
                  <c:v>3.1070000000000002</c:v>
                </c:pt>
                <c:pt idx="441">
                  <c:v>6.5</c:v>
                </c:pt>
                <c:pt idx="442">
                  <c:v>5.1959999999999997</c:v>
                </c:pt>
                <c:pt idx="443">
                  <c:v>5.625</c:v>
                </c:pt>
                <c:pt idx="444">
                  <c:v>7.8929999999999998</c:v>
                </c:pt>
                <c:pt idx="445">
                  <c:v>7.2679999999999998</c:v>
                </c:pt>
                <c:pt idx="446">
                  <c:v>8.0890000000000004</c:v>
                </c:pt>
                <c:pt idx="447">
                  <c:v>8.5890000000000004</c:v>
                </c:pt>
                <c:pt idx="448">
                  <c:v>6.6959999999999997</c:v>
                </c:pt>
                <c:pt idx="449">
                  <c:v>6.6429999999999998</c:v>
                </c:pt>
                <c:pt idx="450">
                  <c:v>7.2679999999999998</c:v>
                </c:pt>
                <c:pt idx="451">
                  <c:v>7.8570000000000002</c:v>
                </c:pt>
                <c:pt idx="452">
                  <c:v>6.1429999999999998</c:v>
                </c:pt>
                <c:pt idx="453">
                  <c:v>4.2859999999999996</c:v>
                </c:pt>
                <c:pt idx="454">
                  <c:v>5.8209999999999997</c:v>
                </c:pt>
                <c:pt idx="455">
                  <c:v>6.3040000000000003</c:v>
                </c:pt>
                <c:pt idx="456">
                  <c:v>7.6609999999999996</c:v>
                </c:pt>
                <c:pt idx="457">
                  <c:v>5.3040000000000003</c:v>
                </c:pt>
                <c:pt idx="458">
                  <c:v>6.2320000000000002</c:v>
                </c:pt>
                <c:pt idx="459">
                  <c:v>7.9820000000000002</c:v>
                </c:pt>
                <c:pt idx="460">
                  <c:v>7.4820000000000002</c:v>
                </c:pt>
                <c:pt idx="461">
                  <c:v>6.75</c:v>
                </c:pt>
                <c:pt idx="462">
                  <c:v>7.25</c:v>
                </c:pt>
                <c:pt idx="463">
                  <c:v>6.3209999999999997</c:v>
                </c:pt>
                <c:pt idx="464">
                  <c:v>7.8570000000000002</c:v>
                </c:pt>
                <c:pt idx="465">
                  <c:v>5.2859999999999996</c:v>
                </c:pt>
                <c:pt idx="466">
                  <c:v>4.6070000000000002</c:v>
                </c:pt>
                <c:pt idx="467">
                  <c:v>5.4109999999999996</c:v>
                </c:pt>
                <c:pt idx="468">
                  <c:v>8.4109999999999996</c:v>
                </c:pt>
                <c:pt idx="469">
                  <c:v>7.8929999999999998</c:v>
                </c:pt>
                <c:pt idx="470">
                  <c:v>7.4820000000000002</c:v>
                </c:pt>
                <c:pt idx="471">
                  <c:v>7.1959999999999997</c:v>
                </c:pt>
                <c:pt idx="472">
                  <c:v>7.4290000000000003</c:v>
                </c:pt>
                <c:pt idx="473">
                  <c:v>6.9459999999999997</c:v>
                </c:pt>
                <c:pt idx="474">
                  <c:v>8.375</c:v>
                </c:pt>
                <c:pt idx="475">
                  <c:v>6.5179999999999998</c:v>
                </c:pt>
                <c:pt idx="476">
                  <c:v>6.8390000000000004</c:v>
                </c:pt>
                <c:pt idx="477">
                  <c:v>7.7679999999999998</c:v>
                </c:pt>
                <c:pt idx="478">
                  <c:v>6.5890000000000004</c:v>
                </c:pt>
                <c:pt idx="479">
                  <c:v>5.4290000000000003</c:v>
                </c:pt>
                <c:pt idx="480">
                  <c:v>6.3929999999999998</c:v>
                </c:pt>
                <c:pt idx="481">
                  <c:v>6.9640000000000004</c:v>
                </c:pt>
                <c:pt idx="482">
                  <c:v>6.75</c:v>
                </c:pt>
                <c:pt idx="483">
                  <c:v>5.5</c:v>
                </c:pt>
                <c:pt idx="484">
                  <c:v>7.3040000000000003</c:v>
                </c:pt>
                <c:pt idx="485">
                  <c:v>6.6609999999999996</c:v>
                </c:pt>
                <c:pt idx="486">
                  <c:v>7.0890000000000004</c:v>
                </c:pt>
                <c:pt idx="487">
                  <c:v>5.1429999999999998</c:v>
                </c:pt>
                <c:pt idx="488">
                  <c:v>5.8209999999999997</c:v>
                </c:pt>
                <c:pt idx="489">
                  <c:v>6.5890000000000004</c:v>
                </c:pt>
                <c:pt idx="490">
                  <c:v>6.25</c:v>
                </c:pt>
                <c:pt idx="491">
                  <c:v>5.8570000000000002</c:v>
                </c:pt>
                <c:pt idx="492">
                  <c:v>6.5</c:v>
                </c:pt>
                <c:pt idx="493">
                  <c:v>6.5709999999999997</c:v>
                </c:pt>
                <c:pt idx="494">
                  <c:v>7.6429999999999998</c:v>
                </c:pt>
                <c:pt idx="495">
                  <c:v>7.125</c:v>
                </c:pt>
                <c:pt idx="496">
                  <c:v>7.0359999999999996</c:v>
                </c:pt>
                <c:pt idx="497">
                  <c:v>4.3929999999999998</c:v>
                </c:pt>
                <c:pt idx="498">
                  <c:v>8.1430000000000007</c:v>
                </c:pt>
                <c:pt idx="499">
                  <c:v>6.2320000000000002</c:v>
                </c:pt>
                <c:pt idx="500">
                  <c:v>6.8390000000000004</c:v>
                </c:pt>
                <c:pt idx="501">
                  <c:v>5.9459999999999997</c:v>
                </c:pt>
                <c:pt idx="502">
                  <c:v>8.9819999999999993</c:v>
                </c:pt>
                <c:pt idx="503">
                  <c:v>6.5</c:v>
                </c:pt>
                <c:pt idx="504">
                  <c:v>6.3040000000000003</c:v>
                </c:pt>
                <c:pt idx="505">
                  <c:v>4.9109999999999996</c:v>
                </c:pt>
                <c:pt idx="506">
                  <c:v>7.1070000000000002</c:v>
                </c:pt>
                <c:pt idx="507">
                  <c:v>7.2140000000000004</c:v>
                </c:pt>
                <c:pt idx="508">
                  <c:v>7.8390000000000004</c:v>
                </c:pt>
                <c:pt idx="509">
                  <c:v>4.6429999999999998</c:v>
                </c:pt>
                <c:pt idx="510">
                  <c:v>7.2140000000000004</c:v>
                </c:pt>
                <c:pt idx="511">
                  <c:v>6.4109999999999996</c:v>
                </c:pt>
                <c:pt idx="512">
                  <c:v>6.5</c:v>
                </c:pt>
                <c:pt idx="513">
                  <c:v>6.1609999999999996</c:v>
                </c:pt>
                <c:pt idx="514">
                  <c:v>7.0179999999999998</c:v>
                </c:pt>
                <c:pt idx="515">
                  <c:v>4.9290000000000003</c:v>
                </c:pt>
                <c:pt idx="516">
                  <c:v>7.2859999999999996</c:v>
                </c:pt>
                <c:pt idx="517">
                  <c:v>6.375</c:v>
                </c:pt>
                <c:pt idx="518">
                  <c:v>6.9640000000000004</c:v>
                </c:pt>
                <c:pt idx="519">
                  <c:v>5.5890000000000004</c:v>
                </c:pt>
                <c:pt idx="520">
                  <c:v>6.4640000000000004</c:v>
                </c:pt>
                <c:pt idx="521">
                  <c:v>6.0890000000000004</c:v>
                </c:pt>
                <c:pt idx="522">
                  <c:v>6.5540000000000003</c:v>
                </c:pt>
                <c:pt idx="523">
                  <c:v>6.0359999999999996</c:v>
                </c:pt>
                <c:pt idx="524">
                  <c:v>7.4820000000000002</c:v>
                </c:pt>
                <c:pt idx="525">
                  <c:v>7.1070000000000002</c:v>
                </c:pt>
                <c:pt idx="526">
                  <c:v>3.625</c:v>
                </c:pt>
                <c:pt idx="527">
                  <c:v>4.3390000000000004</c:v>
                </c:pt>
                <c:pt idx="528">
                  <c:v>6.1609999999999996</c:v>
                </c:pt>
                <c:pt idx="529">
                  <c:v>7.3209999999999997</c:v>
                </c:pt>
                <c:pt idx="530">
                  <c:v>8.0709999999999997</c:v>
                </c:pt>
                <c:pt idx="531">
                  <c:v>7.3390000000000004</c:v>
                </c:pt>
                <c:pt idx="532">
                  <c:v>6.2140000000000004</c:v>
                </c:pt>
                <c:pt idx="533">
                  <c:v>8.1430000000000007</c:v>
                </c:pt>
                <c:pt idx="534">
                  <c:v>6.6070000000000002</c:v>
                </c:pt>
                <c:pt idx="535">
                  <c:v>6.125</c:v>
                </c:pt>
                <c:pt idx="536">
                  <c:v>5.5890000000000004</c:v>
                </c:pt>
                <c:pt idx="537">
                  <c:v>7.2859999999999996</c:v>
                </c:pt>
                <c:pt idx="538">
                  <c:v>5.8209999999999997</c:v>
                </c:pt>
                <c:pt idx="539">
                  <c:v>6.4109999999999996</c:v>
                </c:pt>
                <c:pt idx="540">
                  <c:v>5.5179999999999998</c:v>
                </c:pt>
                <c:pt idx="541">
                  <c:v>5.4109999999999996</c:v>
                </c:pt>
                <c:pt idx="542">
                  <c:v>6.3040000000000003</c:v>
                </c:pt>
                <c:pt idx="543">
                  <c:v>7.0179999999999998</c:v>
                </c:pt>
                <c:pt idx="544">
                  <c:v>6.1609999999999996</c:v>
                </c:pt>
                <c:pt idx="545">
                  <c:v>5.3929999999999998</c:v>
                </c:pt>
                <c:pt idx="546">
                  <c:v>6.75</c:v>
                </c:pt>
                <c:pt idx="547">
                  <c:v>5.5540000000000003</c:v>
                </c:pt>
                <c:pt idx="548">
                  <c:v>7.0890000000000004</c:v>
                </c:pt>
                <c:pt idx="549">
                  <c:v>6.1429999999999998</c:v>
                </c:pt>
                <c:pt idx="550">
                  <c:v>6.9109999999999996</c:v>
                </c:pt>
                <c:pt idx="551">
                  <c:v>4.9640000000000004</c:v>
                </c:pt>
                <c:pt idx="552">
                  <c:v>8.6790000000000003</c:v>
                </c:pt>
                <c:pt idx="553">
                  <c:v>6.6429999999999998</c:v>
                </c:pt>
                <c:pt idx="554">
                  <c:v>6.7859999999999996</c:v>
                </c:pt>
                <c:pt idx="555">
                  <c:v>6.6070000000000002</c:v>
                </c:pt>
                <c:pt idx="556">
                  <c:v>6.8929999999999998</c:v>
                </c:pt>
                <c:pt idx="557">
                  <c:v>7.2859999999999996</c:v>
                </c:pt>
                <c:pt idx="558">
                  <c:v>6.4640000000000004</c:v>
                </c:pt>
                <c:pt idx="559">
                  <c:v>6.2679999999999998</c:v>
                </c:pt>
                <c:pt idx="560">
                  <c:v>6.3040000000000003</c:v>
                </c:pt>
                <c:pt idx="561">
                  <c:v>5.8390000000000004</c:v>
                </c:pt>
                <c:pt idx="562">
                  <c:v>5.5179999999999998</c:v>
                </c:pt>
                <c:pt idx="563">
                  <c:v>5.7859999999999996</c:v>
                </c:pt>
                <c:pt idx="564">
                  <c:v>5.2679999999999998</c:v>
                </c:pt>
                <c:pt idx="565">
                  <c:v>4.9290000000000003</c:v>
                </c:pt>
                <c:pt idx="566">
                  <c:v>5.125</c:v>
                </c:pt>
                <c:pt idx="567">
                  <c:v>6.5709999999999997</c:v>
                </c:pt>
                <c:pt idx="568">
                  <c:v>6.7859999999999996</c:v>
                </c:pt>
                <c:pt idx="569">
                  <c:v>6.1070000000000002</c:v>
                </c:pt>
                <c:pt idx="570">
                  <c:v>7.7859999999999996</c:v>
                </c:pt>
                <c:pt idx="571">
                  <c:v>5.0890000000000004</c:v>
                </c:pt>
                <c:pt idx="572">
                  <c:v>5.8929999999999998</c:v>
                </c:pt>
                <c:pt idx="573">
                  <c:v>7.1609999999999996</c:v>
                </c:pt>
                <c:pt idx="574">
                  <c:v>6.9109999999999996</c:v>
                </c:pt>
                <c:pt idx="575">
                  <c:v>7.3570000000000002</c:v>
                </c:pt>
                <c:pt idx="576">
                  <c:v>5.2140000000000004</c:v>
                </c:pt>
                <c:pt idx="577">
                  <c:v>6.3929999999999998</c:v>
                </c:pt>
                <c:pt idx="578">
                  <c:v>7.0540000000000003</c:v>
                </c:pt>
                <c:pt idx="579">
                  <c:v>6.6070000000000002</c:v>
                </c:pt>
                <c:pt idx="580">
                  <c:v>5.9640000000000004</c:v>
                </c:pt>
                <c:pt idx="581">
                  <c:v>6.6609999999999996</c:v>
                </c:pt>
                <c:pt idx="582">
                  <c:v>5.6790000000000003</c:v>
                </c:pt>
                <c:pt idx="583">
                  <c:v>6.1070000000000002</c:v>
                </c:pt>
                <c:pt idx="584">
                  <c:v>7.6790000000000003</c:v>
                </c:pt>
                <c:pt idx="585">
                  <c:v>4.8040000000000003</c:v>
                </c:pt>
                <c:pt idx="586">
                  <c:v>6.6429999999999998</c:v>
                </c:pt>
                <c:pt idx="587">
                  <c:v>5.6429999999999998</c:v>
                </c:pt>
                <c:pt idx="588">
                  <c:v>6.0890000000000004</c:v>
                </c:pt>
                <c:pt idx="589">
                  <c:v>7.5179999999999998</c:v>
                </c:pt>
                <c:pt idx="590">
                  <c:v>6.3209999999999997</c:v>
                </c:pt>
                <c:pt idx="591">
                  <c:v>5.5179999999999998</c:v>
                </c:pt>
                <c:pt idx="592">
                  <c:v>6.1790000000000003</c:v>
                </c:pt>
                <c:pt idx="593">
                  <c:v>5.375</c:v>
                </c:pt>
                <c:pt idx="594">
                  <c:v>6.0709999999999997</c:v>
                </c:pt>
                <c:pt idx="595">
                  <c:v>7.3209999999999997</c:v>
                </c:pt>
                <c:pt idx="596">
                  <c:v>8.1790000000000003</c:v>
                </c:pt>
                <c:pt idx="597">
                  <c:v>6.2320000000000002</c:v>
                </c:pt>
                <c:pt idx="598">
                  <c:v>5.2679999999999998</c:v>
                </c:pt>
                <c:pt idx="599">
                  <c:v>7.6959999999999997</c:v>
                </c:pt>
                <c:pt idx="600">
                  <c:v>7.6429999999999998</c:v>
                </c:pt>
                <c:pt idx="601">
                  <c:v>7.7679999999999998</c:v>
                </c:pt>
                <c:pt idx="602">
                  <c:v>7.3929999999999998</c:v>
                </c:pt>
                <c:pt idx="603">
                  <c:v>5.0359999999999996</c:v>
                </c:pt>
                <c:pt idx="604">
                  <c:v>7.6070000000000002</c:v>
                </c:pt>
                <c:pt idx="605">
                  <c:v>8.0359999999999996</c:v>
                </c:pt>
                <c:pt idx="606">
                  <c:v>4.5709999999999997</c:v>
                </c:pt>
                <c:pt idx="607">
                  <c:v>6.5709999999999997</c:v>
                </c:pt>
                <c:pt idx="608">
                  <c:v>4.7140000000000004</c:v>
                </c:pt>
                <c:pt idx="609">
                  <c:v>6</c:v>
                </c:pt>
                <c:pt idx="610">
                  <c:v>5.7859999999999996</c:v>
                </c:pt>
                <c:pt idx="611">
                  <c:v>5.5540000000000003</c:v>
                </c:pt>
                <c:pt idx="612">
                  <c:v>5.4290000000000003</c:v>
                </c:pt>
                <c:pt idx="613">
                  <c:v>5.7320000000000002</c:v>
                </c:pt>
                <c:pt idx="614">
                  <c:v>5.9109999999999996</c:v>
                </c:pt>
                <c:pt idx="615">
                  <c:v>6.8929999999999998</c:v>
                </c:pt>
                <c:pt idx="616">
                  <c:v>5.8390000000000004</c:v>
                </c:pt>
                <c:pt idx="617">
                  <c:v>4.3040000000000003</c:v>
                </c:pt>
                <c:pt idx="618">
                  <c:v>6.7320000000000002</c:v>
                </c:pt>
                <c:pt idx="619">
                  <c:v>4.5540000000000003</c:v>
                </c:pt>
                <c:pt idx="620">
                  <c:v>7.1070000000000002</c:v>
                </c:pt>
                <c:pt idx="621">
                  <c:v>6.6070000000000002</c:v>
                </c:pt>
                <c:pt idx="622">
                  <c:v>5.3570000000000002</c:v>
                </c:pt>
                <c:pt idx="623">
                  <c:v>5.6429999999999998</c:v>
                </c:pt>
                <c:pt idx="624">
                  <c:v>4.3570000000000002</c:v>
                </c:pt>
                <c:pt idx="625">
                  <c:v>5.3209999999999997</c:v>
                </c:pt>
                <c:pt idx="626">
                  <c:v>5.9640000000000004</c:v>
                </c:pt>
                <c:pt idx="627">
                  <c:v>5</c:v>
                </c:pt>
                <c:pt idx="628">
                  <c:v>5.6790000000000003</c:v>
                </c:pt>
                <c:pt idx="629">
                  <c:v>5.2679999999999998</c:v>
                </c:pt>
                <c:pt idx="630">
                  <c:v>5.3390000000000004</c:v>
                </c:pt>
                <c:pt idx="631">
                  <c:v>5.8209999999999997</c:v>
                </c:pt>
                <c:pt idx="632">
                  <c:v>6.3570000000000002</c:v>
                </c:pt>
                <c:pt idx="633">
                  <c:v>5.7859999999999996</c:v>
                </c:pt>
                <c:pt idx="634">
                  <c:v>5.7859999999999996</c:v>
                </c:pt>
                <c:pt idx="635">
                  <c:v>5.2320000000000002</c:v>
                </c:pt>
                <c:pt idx="636">
                  <c:v>7.5540000000000003</c:v>
                </c:pt>
                <c:pt idx="637">
                  <c:v>6.0359999999999996</c:v>
                </c:pt>
                <c:pt idx="638">
                  <c:v>5.875</c:v>
                </c:pt>
                <c:pt idx="639">
                  <c:v>5.6790000000000003</c:v>
                </c:pt>
                <c:pt idx="640">
                  <c:v>5.7859999999999996</c:v>
                </c:pt>
                <c:pt idx="641">
                  <c:v>6.1959999999999997</c:v>
                </c:pt>
                <c:pt idx="642">
                  <c:v>6.125</c:v>
                </c:pt>
                <c:pt idx="643">
                  <c:v>5.0359999999999996</c:v>
                </c:pt>
                <c:pt idx="644">
                  <c:v>4.9290000000000003</c:v>
                </c:pt>
                <c:pt idx="645">
                  <c:v>4.2140000000000004</c:v>
                </c:pt>
                <c:pt idx="646">
                  <c:v>4.9820000000000002</c:v>
                </c:pt>
                <c:pt idx="647">
                  <c:v>4.4459999999999997</c:v>
                </c:pt>
                <c:pt idx="648">
                  <c:v>4.8209999999999997</c:v>
                </c:pt>
                <c:pt idx="649">
                  <c:v>5.3570000000000002</c:v>
                </c:pt>
                <c:pt idx="650">
                  <c:v>8.2859999999999996</c:v>
                </c:pt>
                <c:pt idx="651">
                  <c:v>7.3209999999999997</c:v>
                </c:pt>
                <c:pt idx="652">
                  <c:v>7.1070000000000002</c:v>
                </c:pt>
                <c:pt idx="653">
                  <c:v>6.3570000000000002</c:v>
                </c:pt>
                <c:pt idx="654">
                  <c:v>6.9820000000000002</c:v>
                </c:pt>
                <c:pt idx="655">
                  <c:v>6.1790000000000003</c:v>
                </c:pt>
                <c:pt idx="656">
                  <c:v>7.6790000000000003</c:v>
                </c:pt>
                <c:pt idx="657">
                  <c:v>5.8040000000000003</c:v>
                </c:pt>
                <c:pt idx="658">
                  <c:v>5.2859999999999996</c:v>
                </c:pt>
                <c:pt idx="659">
                  <c:v>6.3209999999999997</c:v>
                </c:pt>
                <c:pt idx="660">
                  <c:v>7.2140000000000004</c:v>
                </c:pt>
                <c:pt idx="661">
                  <c:v>6.9640000000000004</c:v>
                </c:pt>
                <c:pt idx="662">
                  <c:v>7.5179999999999998</c:v>
                </c:pt>
                <c:pt idx="663">
                  <c:v>5.1070000000000002</c:v>
                </c:pt>
                <c:pt idx="664">
                  <c:v>6.2320000000000002</c:v>
                </c:pt>
                <c:pt idx="665">
                  <c:v>5.0359999999999996</c:v>
                </c:pt>
                <c:pt idx="666">
                  <c:v>4.9820000000000002</c:v>
                </c:pt>
                <c:pt idx="667">
                  <c:v>4.7320000000000002</c:v>
                </c:pt>
                <c:pt idx="668">
                  <c:v>7.1070000000000002</c:v>
                </c:pt>
                <c:pt idx="669">
                  <c:v>5.6959999999999997</c:v>
                </c:pt>
                <c:pt idx="670">
                  <c:v>7.5890000000000004</c:v>
                </c:pt>
                <c:pt idx="671">
                  <c:v>6.9459999999999997</c:v>
                </c:pt>
                <c:pt idx="672">
                  <c:v>7.0540000000000003</c:v>
                </c:pt>
                <c:pt idx="673">
                  <c:v>6.3929999999999998</c:v>
                </c:pt>
                <c:pt idx="674">
                  <c:v>6.25</c:v>
                </c:pt>
                <c:pt idx="675">
                  <c:v>5.5179999999999998</c:v>
                </c:pt>
                <c:pt idx="676">
                  <c:v>7.6790000000000003</c:v>
                </c:pt>
                <c:pt idx="677">
                  <c:v>4.6070000000000002</c:v>
                </c:pt>
                <c:pt idx="678">
                  <c:v>4.8390000000000004</c:v>
                </c:pt>
                <c:pt idx="679">
                  <c:v>6.6070000000000002</c:v>
                </c:pt>
                <c:pt idx="680">
                  <c:v>6.0709999999999997</c:v>
                </c:pt>
                <c:pt idx="681">
                  <c:v>5</c:v>
                </c:pt>
                <c:pt idx="682">
                  <c:v>7.9820000000000002</c:v>
                </c:pt>
                <c:pt idx="683">
                  <c:v>4.5709999999999997</c:v>
                </c:pt>
                <c:pt idx="684">
                  <c:v>6.3390000000000004</c:v>
                </c:pt>
                <c:pt idx="685">
                  <c:v>5.875</c:v>
                </c:pt>
                <c:pt idx="686">
                  <c:v>5.9459999999999997</c:v>
                </c:pt>
                <c:pt idx="687">
                  <c:v>6.8209999999999997</c:v>
                </c:pt>
                <c:pt idx="688">
                  <c:v>5.7320000000000002</c:v>
                </c:pt>
                <c:pt idx="689">
                  <c:v>4.3040000000000003</c:v>
                </c:pt>
                <c:pt idx="690">
                  <c:v>8.5540000000000003</c:v>
                </c:pt>
                <c:pt idx="691">
                  <c:v>5.2320000000000002</c:v>
                </c:pt>
                <c:pt idx="692">
                  <c:v>5.4109999999999996</c:v>
                </c:pt>
                <c:pt idx="693">
                  <c:v>9.125</c:v>
                </c:pt>
                <c:pt idx="694">
                  <c:v>7.1429999999999998</c:v>
                </c:pt>
                <c:pt idx="695">
                  <c:v>7.6070000000000002</c:v>
                </c:pt>
                <c:pt idx="696">
                  <c:v>7.5359999999999996</c:v>
                </c:pt>
                <c:pt idx="697">
                  <c:v>7.5890000000000004</c:v>
                </c:pt>
                <c:pt idx="698">
                  <c:v>5.3929999999999998</c:v>
                </c:pt>
                <c:pt idx="699">
                  <c:v>6.25</c:v>
                </c:pt>
                <c:pt idx="700">
                  <c:v>5.4290000000000003</c:v>
                </c:pt>
                <c:pt idx="701">
                  <c:v>7.6609999999999996</c:v>
                </c:pt>
                <c:pt idx="702">
                  <c:v>7.5890000000000004</c:v>
                </c:pt>
                <c:pt idx="703">
                  <c:v>6.7140000000000004</c:v>
                </c:pt>
                <c:pt idx="704">
                  <c:v>7.1429999999999998</c:v>
                </c:pt>
                <c:pt idx="705">
                  <c:v>6.9640000000000004</c:v>
                </c:pt>
                <c:pt idx="706">
                  <c:v>6.375</c:v>
                </c:pt>
                <c:pt idx="707">
                  <c:v>6.4640000000000004</c:v>
                </c:pt>
                <c:pt idx="708">
                  <c:v>5.5540000000000003</c:v>
                </c:pt>
                <c:pt idx="709">
                  <c:v>7.3209999999999997</c:v>
                </c:pt>
                <c:pt idx="710">
                  <c:v>5.0179999999999998</c:v>
                </c:pt>
                <c:pt idx="711">
                  <c:v>3.875</c:v>
                </c:pt>
                <c:pt idx="712">
                  <c:v>6.1070000000000002</c:v>
                </c:pt>
                <c:pt idx="713">
                  <c:v>6.4109999999999996</c:v>
                </c:pt>
                <c:pt idx="714">
                  <c:v>5.9459999999999997</c:v>
                </c:pt>
                <c:pt idx="715">
                  <c:v>5.3209999999999997</c:v>
                </c:pt>
                <c:pt idx="716">
                  <c:v>5.8390000000000004</c:v>
                </c:pt>
                <c:pt idx="717">
                  <c:v>5.8929999999999998</c:v>
                </c:pt>
                <c:pt idx="718">
                  <c:v>7.8390000000000004</c:v>
                </c:pt>
                <c:pt idx="719">
                  <c:v>7.5359999999999996</c:v>
                </c:pt>
                <c:pt idx="720">
                  <c:v>6.2140000000000004</c:v>
                </c:pt>
                <c:pt idx="721">
                  <c:v>6.3929999999999998</c:v>
                </c:pt>
                <c:pt idx="722">
                  <c:v>7.3040000000000003</c:v>
                </c:pt>
                <c:pt idx="723">
                  <c:v>6.25</c:v>
                </c:pt>
                <c:pt idx="724">
                  <c:v>7.3390000000000004</c:v>
                </c:pt>
                <c:pt idx="725">
                  <c:v>5.9640000000000004</c:v>
                </c:pt>
                <c:pt idx="726">
                  <c:v>6.6959999999999997</c:v>
                </c:pt>
                <c:pt idx="727">
                  <c:v>6.6429999999999998</c:v>
                </c:pt>
                <c:pt idx="728">
                  <c:v>6.0179999999999998</c:v>
                </c:pt>
                <c:pt idx="729">
                  <c:v>6.6790000000000003</c:v>
                </c:pt>
                <c:pt idx="730">
                  <c:v>6.25</c:v>
                </c:pt>
                <c:pt idx="731">
                  <c:v>4.8390000000000004</c:v>
                </c:pt>
                <c:pt idx="732">
                  <c:v>7.0359999999999996</c:v>
                </c:pt>
                <c:pt idx="733">
                  <c:v>6.4459999999999997</c:v>
                </c:pt>
                <c:pt idx="734">
                  <c:v>7.3390000000000004</c:v>
                </c:pt>
                <c:pt idx="735">
                  <c:v>7.5359999999999996</c:v>
                </c:pt>
                <c:pt idx="736">
                  <c:v>5.3929999999999998</c:v>
                </c:pt>
                <c:pt idx="737">
                  <c:v>4.8929999999999998</c:v>
                </c:pt>
                <c:pt idx="738">
                  <c:v>5.9109999999999996</c:v>
                </c:pt>
                <c:pt idx="739">
                  <c:v>6.3570000000000002</c:v>
                </c:pt>
                <c:pt idx="740">
                  <c:v>4.1070000000000002</c:v>
                </c:pt>
                <c:pt idx="741">
                  <c:v>8.3040000000000003</c:v>
                </c:pt>
                <c:pt idx="742">
                  <c:v>4.8570000000000002</c:v>
                </c:pt>
                <c:pt idx="743">
                  <c:v>7.3929999999999998</c:v>
                </c:pt>
                <c:pt idx="744">
                  <c:v>6.6429999999999998</c:v>
                </c:pt>
                <c:pt idx="745">
                  <c:v>5.8040000000000003</c:v>
                </c:pt>
                <c:pt idx="746">
                  <c:v>5.6959999999999997</c:v>
                </c:pt>
                <c:pt idx="747">
                  <c:v>5.7679999999999998</c:v>
                </c:pt>
                <c:pt idx="748">
                  <c:v>5.9109999999999996</c:v>
                </c:pt>
                <c:pt idx="749">
                  <c:v>5.0179999999999998</c:v>
                </c:pt>
                <c:pt idx="750">
                  <c:v>4.5</c:v>
                </c:pt>
                <c:pt idx="751">
                  <c:v>5.375</c:v>
                </c:pt>
                <c:pt idx="752">
                  <c:v>4.8390000000000004</c:v>
                </c:pt>
                <c:pt idx="753">
                  <c:v>5.5709999999999997</c:v>
                </c:pt>
                <c:pt idx="754">
                  <c:v>6.0890000000000004</c:v>
                </c:pt>
                <c:pt idx="755">
                  <c:v>7.5</c:v>
                </c:pt>
                <c:pt idx="756">
                  <c:v>5.8209999999999997</c:v>
                </c:pt>
                <c:pt idx="757">
                  <c:v>6.8390000000000004</c:v>
                </c:pt>
                <c:pt idx="758">
                  <c:v>7.3209999999999997</c:v>
                </c:pt>
                <c:pt idx="759">
                  <c:v>6.75</c:v>
                </c:pt>
                <c:pt idx="760">
                  <c:v>7.1790000000000003</c:v>
                </c:pt>
                <c:pt idx="761">
                  <c:v>5.8390000000000004</c:v>
                </c:pt>
                <c:pt idx="762">
                  <c:v>6.6609999999999996</c:v>
                </c:pt>
                <c:pt idx="763">
                  <c:v>7.7679999999999998</c:v>
                </c:pt>
                <c:pt idx="764">
                  <c:v>6.875</c:v>
                </c:pt>
                <c:pt idx="765">
                  <c:v>5.8040000000000003</c:v>
                </c:pt>
                <c:pt idx="766">
                  <c:v>4.5359999999999996</c:v>
                </c:pt>
                <c:pt idx="767">
                  <c:v>6.7679999999999998</c:v>
                </c:pt>
                <c:pt idx="768">
                  <c:v>6.625</c:v>
                </c:pt>
                <c:pt idx="769">
                  <c:v>3.875</c:v>
                </c:pt>
                <c:pt idx="770">
                  <c:v>5.2859999999999996</c:v>
                </c:pt>
                <c:pt idx="771">
                  <c:v>5.6959999999999997</c:v>
                </c:pt>
                <c:pt idx="772">
                  <c:v>5.7679999999999998</c:v>
                </c:pt>
                <c:pt idx="773">
                  <c:v>6.4290000000000003</c:v>
                </c:pt>
                <c:pt idx="774">
                  <c:v>5.4459999999999997</c:v>
                </c:pt>
                <c:pt idx="775">
                  <c:v>6.3570000000000002</c:v>
                </c:pt>
                <c:pt idx="776">
                  <c:v>4.875</c:v>
                </c:pt>
                <c:pt idx="777">
                  <c:v>4.3570000000000002</c:v>
                </c:pt>
                <c:pt idx="778">
                  <c:v>5.4640000000000004</c:v>
                </c:pt>
                <c:pt idx="779">
                  <c:v>4.4820000000000002</c:v>
                </c:pt>
                <c:pt idx="780">
                  <c:v>5.5540000000000003</c:v>
                </c:pt>
                <c:pt idx="781">
                  <c:v>5.2859999999999996</c:v>
                </c:pt>
                <c:pt idx="782">
                  <c:v>6.9290000000000003</c:v>
                </c:pt>
                <c:pt idx="783">
                  <c:v>5.4820000000000002</c:v>
                </c:pt>
                <c:pt idx="784">
                  <c:v>7.3390000000000004</c:v>
                </c:pt>
                <c:pt idx="785">
                  <c:v>7.3209999999999997</c:v>
                </c:pt>
                <c:pt idx="786">
                  <c:v>5.5540000000000003</c:v>
                </c:pt>
                <c:pt idx="787">
                  <c:v>9.1069999999999993</c:v>
                </c:pt>
                <c:pt idx="788">
                  <c:v>5.7140000000000004</c:v>
                </c:pt>
                <c:pt idx="789">
                  <c:v>6.125</c:v>
                </c:pt>
                <c:pt idx="790">
                  <c:v>8.2859999999999996</c:v>
                </c:pt>
                <c:pt idx="791">
                  <c:v>7.0359999999999996</c:v>
                </c:pt>
                <c:pt idx="792">
                  <c:v>5.8390000000000004</c:v>
                </c:pt>
                <c:pt idx="793">
                  <c:v>6.6609999999999996</c:v>
                </c:pt>
                <c:pt idx="794">
                  <c:v>8.6609999999999996</c:v>
                </c:pt>
                <c:pt idx="795">
                  <c:v>7.1429999999999998</c:v>
                </c:pt>
                <c:pt idx="796">
                  <c:v>6.5179999999999998</c:v>
                </c:pt>
                <c:pt idx="797">
                  <c:v>7.75</c:v>
                </c:pt>
                <c:pt idx="798">
                  <c:v>5.6790000000000003</c:v>
                </c:pt>
                <c:pt idx="799">
                  <c:v>5.8570000000000002</c:v>
                </c:pt>
                <c:pt idx="800">
                  <c:v>5.1429999999999998</c:v>
                </c:pt>
                <c:pt idx="801">
                  <c:v>5.6609999999999996</c:v>
                </c:pt>
                <c:pt idx="802">
                  <c:v>5.1070000000000002</c:v>
                </c:pt>
                <c:pt idx="803">
                  <c:v>5.4459999999999997</c:v>
                </c:pt>
                <c:pt idx="804">
                  <c:v>5.2320000000000002</c:v>
                </c:pt>
                <c:pt idx="805">
                  <c:v>5.6959999999999997</c:v>
                </c:pt>
                <c:pt idx="806">
                  <c:v>4.5890000000000004</c:v>
                </c:pt>
                <c:pt idx="807">
                  <c:v>4.1070000000000002</c:v>
                </c:pt>
                <c:pt idx="808">
                  <c:v>4.5890000000000004</c:v>
                </c:pt>
                <c:pt idx="809">
                  <c:v>5.3040000000000003</c:v>
                </c:pt>
                <c:pt idx="810">
                  <c:v>6.2859999999999996</c:v>
                </c:pt>
                <c:pt idx="811">
                  <c:v>6.6609999999999996</c:v>
                </c:pt>
                <c:pt idx="812">
                  <c:v>5.3929999999999998</c:v>
                </c:pt>
                <c:pt idx="813">
                  <c:v>6.7320000000000002</c:v>
                </c:pt>
                <c:pt idx="814">
                  <c:v>6.7679999999999998</c:v>
                </c:pt>
                <c:pt idx="815">
                  <c:v>6.8209999999999997</c:v>
                </c:pt>
                <c:pt idx="816">
                  <c:v>6.4640000000000004</c:v>
                </c:pt>
                <c:pt idx="817">
                  <c:v>7.6070000000000002</c:v>
                </c:pt>
                <c:pt idx="818">
                  <c:v>6.875</c:v>
                </c:pt>
                <c:pt idx="819">
                  <c:v>5.6790000000000003</c:v>
                </c:pt>
                <c:pt idx="820">
                  <c:v>3.8039999999999998</c:v>
                </c:pt>
                <c:pt idx="821">
                  <c:v>6.7679999999999998</c:v>
                </c:pt>
                <c:pt idx="822">
                  <c:v>6.0359999999999996</c:v>
                </c:pt>
                <c:pt idx="823">
                  <c:v>5.3390000000000004</c:v>
                </c:pt>
                <c:pt idx="824">
                  <c:v>5.3929999999999998</c:v>
                </c:pt>
                <c:pt idx="825">
                  <c:v>4.7320000000000002</c:v>
                </c:pt>
                <c:pt idx="826">
                  <c:v>6.125</c:v>
                </c:pt>
                <c:pt idx="827">
                  <c:v>6.25</c:v>
                </c:pt>
                <c:pt idx="828">
                  <c:v>4.3040000000000003</c:v>
                </c:pt>
                <c:pt idx="829">
                  <c:v>7.0709999999999997</c:v>
                </c:pt>
                <c:pt idx="830">
                  <c:v>5.9290000000000003</c:v>
                </c:pt>
                <c:pt idx="831">
                  <c:v>5</c:v>
                </c:pt>
                <c:pt idx="832">
                  <c:v>6.1429999999999998</c:v>
                </c:pt>
                <c:pt idx="833">
                  <c:v>7.2140000000000004</c:v>
                </c:pt>
                <c:pt idx="834">
                  <c:v>5.3570000000000002</c:v>
                </c:pt>
                <c:pt idx="835">
                  <c:v>5.3570000000000002</c:v>
                </c:pt>
                <c:pt idx="836">
                  <c:v>4.9459999999999997</c:v>
                </c:pt>
                <c:pt idx="837">
                  <c:v>8.2859999999999996</c:v>
                </c:pt>
                <c:pt idx="838">
                  <c:v>6.375</c:v>
                </c:pt>
                <c:pt idx="839">
                  <c:v>5.2320000000000002</c:v>
                </c:pt>
                <c:pt idx="840">
                  <c:v>6.125</c:v>
                </c:pt>
                <c:pt idx="841">
                  <c:v>4.9820000000000002</c:v>
                </c:pt>
                <c:pt idx="842">
                  <c:v>5.5890000000000004</c:v>
                </c:pt>
                <c:pt idx="843">
                  <c:v>6.4109999999999996</c:v>
                </c:pt>
                <c:pt idx="844">
                  <c:v>5.4640000000000004</c:v>
                </c:pt>
                <c:pt idx="845">
                  <c:v>5.5179999999999998</c:v>
                </c:pt>
                <c:pt idx="846">
                  <c:v>9.5</c:v>
                </c:pt>
                <c:pt idx="847">
                  <c:v>6.6429999999999998</c:v>
                </c:pt>
                <c:pt idx="848">
                  <c:v>6.5359999999999996</c:v>
                </c:pt>
                <c:pt idx="849">
                  <c:v>5.7320000000000002</c:v>
                </c:pt>
                <c:pt idx="850">
                  <c:v>6.0179999999999998</c:v>
                </c:pt>
                <c:pt idx="851">
                  <c:v>5.5</c:v>
                </c:pt>
                <c:pt idx="852">
                  <c:v>6.8209999999999997</c:v>
                </c:pt>
                <c:pt idx="853">
                  <c:v>4.8570000000000002</c:v>
                </c:pt>
                <c:pt idx="854">
                  <c:v>4.25</c:v>
                </c:pt>
                <c:pt idx="855">
                  <c:v>7.1429999999999998</c:v>
                </c:pt>
                <c:pt idx="856">
                  <c:v>5.3209999999999997</c:v>
                </c:pt>
                <c:pt idx="857">
                  <c:v>5.7320000000000002</c:v>
                </c:pt>
                <c:pt idx="858">
                  <c:v>5.8929999999999998</c:v>
                </c:pt>
                <c:pt idx="859">
                  <c:v>3.964</c:v>
                </c:pt>
                <c:pt idx="860">
                  <c:v>5.2859999999999996</c:v>
                </c:pt>
                <c:pt idx="861">
                  <c:v>6.5179999999999998</c:v>
                </c:pt>
                <c:pt idx="862">
                  <c:v>4.3390000000000004</c:v>
                </c:pt>
                <c:pt idx="863">
                  <c:v>5.4290000000000003</c:v>
                </c:pt>
                <c:pt idx="864">
                  <c:v>6.375</c:v>
                </c:pt>
                <c:pt idx="865">
                  <c:v>5.375</c:v>
                </c:pt>
                <c:pt idx="866">
                  <c:v>5.6609999999999996</c:v>
                </c:pt>
                <c:pt idx="867">
                  <c:v>7.9109999999999996</c:v>
                </c:pt>
                <c:pt idx="868">
                  <c:v>4.9109999999999996</c:v>
                </c:pt>
                <c:pt idx="869">
                  <c:v>7.7859999999999996</c:v>
                </c:pt>
                <c:pt idx="870">
                  <c:v>5.2140000000000004</c:v>
                </c:pt>
                <c:pt idx="871">
                  <c:v>6.75</c:v>
                </c:pt>
                <c:pt idx="872">
                  <c:v>6.7859999999999996</c:v>
                </c:pt>
                <c:pt idx="873">
                  <c:v>5.875</c:v>
                </c:pt>
                <c:pt idx="874">
                  <c:v>6.8570000000000002</c:v>
                </c:pt>
                <c:pt idx="875">
                  <c:v>5.875</c:v>
                </c:pt>
                <c:pt idx="876">
                  <c:v>3.9820000000000002</c:v>
                </c:pt>
                <c:pt idx="877">
                  <c:v>4.6070000000000002</c:v>
                </c:pt>
                <c:pt idx="878">
                  <c:v>7.8209999999999997</c:v>
                </c:pt>
                <c:pt idx="879">
                  <c:v>5.0890000000000004</c:v>
                </c:pt>
                <c:pt idx="880">
                  <c:v>4.8570000000000002</c:v>
                </c:pt>
                <c:pt idx="881">
                  <c:v>6.3929999999999998</c:v>
                </c:pt>
                <c:pt idx="882">
                  <c:v>5.3209999999999997</c:v>
                </c:pt>
                <c:pt idx="883">
                  <c:v>5.3390000000000004</c:v>
                </c:pt>
                <c:pt idx="884">
                  <c:v>7.8570000000000002</c:v>
                </c:pt>
                <c:pt idx="885">
                  <c:v>6.0359999999999996</c:v>
                </c:pt>
                <c:pt idx="886">
                  <c:v>5.75</c:v>
                </c:pt>
                <c:pt idx="887">
                  <c:v>8.5359999999999996</c:v>
                </c:pt>
                <c:pt idx="888">
                  <c:v>5.1959999999999997</c:v>
                </c:pt>
                <c:pt idx="889">
                  <c:v>4.4290000000000003</c:v>
                </c:pt>
                <c:pt idx="890">
                  <c:v>6.625</c:v>
                </c:pt>
                <c:pt idx="891">
                  <c:v>6.6959999999999997</c:v>
                </c:pt>
                <c:pt idx="892">
                  <c:v>5.9290000000000003</c:v>
                </c:pt>
                <c:pt idx="893">
                  <c:v>5.4290000000000003</c:v>
                </c:pt>
                <c:pt idx="894">
                  <c:v>6.3040000000000003</c:v>
                </c:pt>
                <c:pt idx="895">
                  <c:v>7.0709999999999997</c:v>
                </c:pt>
                <c:pt idx="896">
                  <c:v>6.7859999999999996</c:v>
                </c:pt>
                <c:pt idx="897">
                  <c:v>5.5359999999999996</c:v>
                </c:pt>
                <c:pt idx="898">
                  <c:v>5.6790000000000003</c:v>
                </c:pt>
                <c:pt idx="899">
                  <c:v>4.375</c:v>
                </c:pt>
                <c:pt idx="900">
                  <c:v>5.25</c:v>
                </c:pt>
                <c:pt idx="901">
                  <c:v>5.9290000000000003</c:v>
                </c:pt>
                <c:pt idx="902">
                  <c:v>5.6790000000000003</c:v>
                </c:pt>
                <c:pt idx="903">
                  <c:v>5.2859999999999996</c:v>
                </c:pt>
                <c:pt idx="904">
                  <c:v>4.2679999999999998</c:v>
                </c:pt>
                <c:pt idx="905">
                  <c:v>4.9109999999999996</c:v>
                </c:pt>
                <c:pt idx="906">
                  <c:v>4.5</c:v>
                </c:pt>
                <c:pt idx="907">
                  <c:v>5.7320000000000002</c:v>
                </c:pt>
                <c:pt idx="908">
                  <c:v>5.8209999999999997</c:v>
                </c:pt>
                <c:pt idx="909">
                  <c:v>6.3040000000000003</c:v>
                </c:pt>
                <c:pt idx="910">
                  <c:v>4.2859999999999996</c:v>
                </c:pt>
                <c:pt idx="911">
                  <c:v>6.875</c:v>
                </c:pt>
                <c:pt idx="912">
                  <c:v>7.5179999999999998</c:v>
                </c:pt>
                <c:pt idx="913">
                  <c:v>6.4109999999999996</c:v>
                </c:pt>
                <c:pt idx="914">
                  <c:v>6.7859999999999996</c:v>
                </c:pt>
                <c:pt idx="915">
                  <c:v>6.25</c:v>
                </c:pt>
                <c:pt idx="916">
                  <c:v>8.5</c:v>
                </c:pt>
                <c:pt idx="917">
                  <c:v>6.1609999999999996</c:v>
                </c:pt>
                <c:pt idx="918">
                  <c:v>6.3040000000000003</c:v>
                </c:pt>
                <c:pt idx="919">
                  <c:v>4.4290000000000003</c:v>
                </c:pt>
                <c:pt idx="920">
                  <c:v>7.0890000000000004</c:v>
                </c:pt>
                <c:pt idx="921">
                  <c:v>5.4640000000000004</c:v>
                </c:pt>
                <c:pt idx="922">
                  <c:v>5.6959999999999997</c:v>
                </c:pt>
                <c:pt idx="923">
                  <c:v>6.0359999999999996</c:v>
                </c:pt>
                <c:pt idx="924">
                  <c:v>6.1070000000000002</c:v>
                </c:pt>
                <c:pt idx="925">
                  <c:v>6.9109999999999996</c:v>
                </c:pt>
                <c:pt idx="926">
                  <c:v>6.3209999999999997</c:v>
                </c:pt>
                <c:pt idx="927">
                  <c:v>6.7859999999999996</c:v>
                </c:pt>
                <c:pt idx="928">
                  <c:v>5.3929999999999998</c:v>
                </c:pt>
                <c:pt idx="929">
                  <c:v>5.5540000000000003</c:v>
                </c:pt>
                <c:pt idx="930">
                  <c:v>6.7320000000000002</c:v>
                </c:pt>
                <c:pt idx="931">
                  <c:v>4.6070000000000002</c:v>
                </c:pt>
                <c:pt idx="932">
                  <c:v>6.4109999999999996</c:v>
                </c:pt>
                <c:pt idx="933">
                  <c:v>4.4290000000000003</c:v>
                </c:pt>
                <c:pt idx="934">
                  <c:v>5.4290000000000003</c:v>
                </c:pt>
                <c:pt idx="935">
                  <c:v>5.7859999999999996</c:v>
                </c:pt>
                <c:pt idx="936">
                  <c:v>6.8929999999999998</c:v>
                </c:pt>
                <c:pt idx="937">
                  <c:v>4.75</c:v>
                </c:pt>
                <c:pt idx="938">
                  <c:v>3.6070000000000002</c:v>
                </c:pt>
                <c:pt idx="939">
                  <c:v>4.3040000000000003</c:v>
                </c:pt>
                <c:pt idx="940">
                  <c:v>4.7859999999999996</c:v>
                </c:pt>
                <c:pt idx="941">
                  <c:v>3.8210000000000002</c:v>
                </c:pt>
                <c:pt idx="942">
                  <c:v>6.9820000000000002</c:v>
                </c:pt>
                <c:pt idx="943">
                  <c:v>5.4820000000000002</c:v>
                </c:pt>
                <c:pt idx="944">
                  <c:v>5.4290000000000003</c:v>
                </c:pt>
                <c:pt idx="945">
                  <c:v>9.0890000000000004</c:v>
                </c:pt>
                <c:pt idx="946">
                  <c:v>6.2320000000000002</c:v>
                </c:pt>
                <c:pt idx="947">
                  <c:v>7.5359999999999996</c:v>
                </c:pt>
                <c:pt idx="948">
                  <c:v>7.6429999999999998</c:v>
                </c:pt>
                <c:pt idx="949">
                  <c:v>5.8390000000000004</c:v>
                </c:pt>
                <c:pt idx="950">
                  <c:v>5.75</c:v>
                </c:pt>
                <c:pt idx="951">
                  <c:v>4.8929999999999998</c:v>
                </c:pt>
                <c:pt idx="952">
                  <c:v>5.4459999999999997</c:v>
                </c:pt>
                <c:pt idx="953">
                  <c:v>5.9109999999999996</c:v>
                </c:pt>
                <c:pt idx="954">
                  <c:v>6.9820000000000002</c:v>
                </c:pt>
                <c:pt idx="955">
                  <c:v>4.1609999999999996</c:v>
                </c:pt>
                <c:pt idx="956">
                  <c:v>5.3570000000000002</c:v>
                </c:pt>
                <c:pt idx="957">
                  <c:v>6.1429999999999998</c:v>
                </c:pt>
                <c:pt idx="958">
                  <c:v>4.1609999999999996</c:v>
                </c:pt>
                <c:pt idx="959">
                  <c:v>5.8570000000000002</c:v>
                </c:pt>
                <c:pt idx="960">
                  <c:v>5.3390000000000004</c:v>
                </c:pt>
                <c:pt idx="961">
                  <c:v>5.8929999999999998</c:v>
                </c:pt>
                <c:pt idx="962">
                  <c:v>5.8929999999999998</c:v>
                </c:pt>
                <c:pt idx="963">
                  <c:v>4.25</c:v>
                </c:pt>
                <c:pt idx="964">
                  <c:v>5.1429999999999998</c:v>
                </c:pt>
                <c:pt idx="965">
                  <c:v>6.5179999999999998</c:v>
                </c:pt>
                <c:pt idx="966">
                  <c:v>6.1429999999999998</c:v>
                </c:pt>
                <c:pt idx="967">
                  <c:v>6.4290000000000003</c:v>
                </c:pt>
                <c:pt idx="968">
                  <c:v>6.8040000000000003</c:v>
                </c:pt>
                <c:pt idx="969">
                  <c:v>5.4640000000000004</c:v>
                </c:pt>
                <c:pt idx="970">
                  <c:v>4.625</c:v>
                </c:pt>
                <c:pt idx="971">
                  <c:v>7.4290000000000003</c:v>
                </c:pt>
                <c:pt idx="972">
                  <c:v>5.8390000000000004</c:v>
                </c:pt>
                <c:pt idx="973">
                  <c:v>5.3390000000000004</c:v>
                </c:pt>
                <c:pt idx="974">
                  <c:v>5.75</c:v>
                </c:pt>
                <c:pt idx="975">
                  <c:v>6.3390000000000004</c:v>
                </c:pt>
                <c:pt idx="976">
                  <c:v>5.5890000000000004</c:v>
                </c:pt>
                <c:pt idx="977">
                  <c:v>4.7140000000000004</c:v>
                </c:pt>
                <c:pt idx="978">
                  <c:v>5.1070000000000002</c:v>
                </c:pt>
                <c:pt idx="979">
                  <c:v>6.1609999999999996</c:v>
                </c:pt>
                <c:pt idx="980">
                  <c:v>4.3570000000000002</c:v>
                </c:pt>
                <c:pt idx="981">
                  <c:v>5.7320000000000002</c:v>
                </c:pt>
                <c:pt idx="982">
                  <c:v>4.8390000000000004</c:v>
                </c:pt>
                <c:pt idx="983">
                  <c:v>5.8209999999999997</c:v>
                </c:pt>
                <c:pt idx="984">
                  <c:v>5.2140000000000004</c:v>
                </c:pt>
                <c:pt idx="985">
                  <c:v>4.4640000000000004</c:v>
                </c:pt>
                <c:pt idx="986">
                  <c:v>6.1790000000000003</c:v>
                </c:pt>
                <c:pt idx="987">
                  <c:v>5.8209999999999997</c:v>
                </c:pt>
                <c:pt idx="988">
                  <c:v>5.6609999999999996</c:v>
                </c:pt>
                <c:pt idx="989">
                  <c:v>6.9109999999999996</c:v>
                </c:pt>
                <c:pt idx="990">
                  <c:v>6.5890000000000004</c:v>
                </c:pt>
                <c:pt idx="991">
                  <c:v>9.0890000000000004</c:v>
                </c:pt>
                <c:pt idx="992">
                  <c:v>9.5</c:v>
                </c:pt>
                <c:pt idx="993">
                  <c:v>6.4290000000000003</c:v>
                </c:pt>
                <c:pt idx="994">
                  <c:v>7.5179999999999998</c:v>
                </c:pt>
                <c:pt idx="995">
                  <c:v>5.2859999999999996</c:v>
                </c:pt>
                <c:pt idx="996">
                  <c:v>6.9109999999999996</c:v>
                </c:pt>
                <c:pt idx="997">
                  <c:v>7.1609999999999996</c:v>
                </c:pt>
                <c:pt idx="998">
                  <c:v>7.25</c:v>
                </c:pt>
                <c:pt idx="999">
                  <c:v>5.7140000000000004</c:v>
                </c:pt>
                <c:pt idx="1000">
                  <c:v>5.2859999999999996</c:v>
                </c:pt>
                <c:pt idx="1001">
                  <c:v>6</c:v>
                </c:pt>
                <c:pt idx="1002">
                  <c:v>4.9640000000000004</c:v>
                </c:pt>
                <c:pt idx="1003">
                  <c:v>6.3390000000000004</c:v>
                </c:pt>
                <c:pt idx="1004">
                  <c:v>4.7859999999999996</c:v>
                </c:pt>
                <c:pt idx="1005">
                  <c:v>4.2679999999999998</c:v>
                </c:pt>
                <c:pt idx="1006">
                  <c:v>7.1429999999999998</c:v>
                </c:pt>
                <c:pt idx="1007">
                  <c:v>5.5359999999999996</c:v>
                </c:pt>
                <c:pt idx="1008">
                  <c:v>4.7679999999999998</c:v>
                </c:pt>
                <c:pt idx="1009">
                  <c:v>5.8929999999999998</c:v>
                </c:pt>
                <c:pt idx="1010">
                  <c:v>4.8570000000000002</c:v>
                </c:pt>
                <c:pt idx="1011">
                  <c:v>5</c:v>
                </c:pt>
                <c:pt idx="1012">
                  <c:v>4.2320000000000002</c:v>
                </c:pt>
                <c:pt idx="1013">
                  <c:v>5.9820000000000002</c:v>
                </c:pt>
                <c:pt idx="1014">
                  <c:v>5.3929999999999998</c:v>
                </c:pt>
                <c:pt idx="1015">
                  <c:v>4.3209999999999997</c:v>
                </c:pt>
                <c:pt idx="1016">
                  <c:v>5.2320000000000002</c:v>
                </c:pt>
                <c:pt idx="1017">
                  <c:v>5.4640000000000004</c:v>
                </c:pt>
                <c:pt idx="1018">
                  <c:v>5.8390000000000004</c:v>
                </c:pt>
                <c:pt idx="1019">
                  <c:v>5.1609999999999996</c:v>
                </c:pt>
                <c:pt idx="1020">
                  <c:v>7.2140000000000004</c:v>
                </c:pt>
                <c:pt idx="1021">
                  <c:v>5.9109999999999996</c:v>
                </c:pt>
                <c:pt idx="1022">
                  <c:v>6.0540000000000003</c:v>
                </c:pt>
                <c:pt idx="1023">
                  <c:v>6</c:v>
                </c:pt>
                <c:pt idx="1024">
                  <c:v>5.5</c:v>
                </c:pt>
                <c:pt idx="1025">
                  <c:v>6.0179999999999998</c:v>
                </c:pt>
                <c:pt idx="1026">
                  <c:v>7.3209999999999997</c:v>
                </c:pt>
                <c:pt idx="1027">
                  <c:v>5.7859999999999996</c:v>
                </c:pt>
                <c:pt idx="1028">
                  <c:v>6.0890000000000004</c:v>
                </c:pt>
                <c:pt idx="1029">
                  <c:v>7.1609999999999996</c:v>
                </c:pt>
                <c:pt idx="1030">
                  <c:v>6.875</c:v>
                </c:pt>
                <c:pt idx="1031">
                  <c:v>7.0359999999999996</c:v>
                </c:pt>
                <c:pt idx="1032">
                  <c:v>6.0179999999999998</c:v>
                </c:pt>
                <c:pt idx="1033">
                  <c:v>4.4640000000000004</c:v>
                </c:pt>
                <c:pt idx="1034">
                  <c:v>7.1609999999999996</c:v>
                </c:pt>
                <c:pt idx="1035">
                  <c:v>6.1959999999999997</c:v>
                </c:pt>
                <c:pt idx="1036">
                  <c:v>6.75</c:v>
                </c:pt>
                <c:pt idx="1037">
                  <c:v>5.8570000000000002</c:v>
                </c:pt>
                <c:pt idx="1038">
                  <c:v>6.4109999999999996</c:v>
                </c:pt>
                <c:pt idx="1039">
                  <c:v>4.375</c:v>
                </c:pt>
                <c:pt idx="1040">
                  <c:v>3.9460000000000002</c:v>
                </c:pt>
                <c:pt idx="1041">
                  <c:v>6.8040000000000003</c:v>
                </c:pt>
                <c:pt idx="1042">
                  <c:v>4.6959999999999997</c:v>
                </c:pt>
                <c:pt idx="1043">
                  <c:v>5.1429999999999998</c:v>
                </c:pt>
                <c:pt idx="1044">
                  <c:v>4.5</c:v>
                </c:pt>
                <c:pt idx="1045">
                  <c:v>5.4109999999999996</c:v>
                </c:pt>
                <c:pt idx="1046">
                  <c:v>5.7320000000000002</c:v>
                </c:pt>
                <c:pt idx="1047">
                  <c:v>5.8570000000000002</c:v>
                </c:pt>
                <c:pt idx="1048">
                  <c:v>6.6070000000000002</c:v>
                </c:pt>
                <c:pt idx="1049">
                  <c:v>6.0359999999999996</c:v>
                </c:pt>
                <c:pt idx="1050">
                  <c:v>6.2859999999999996</c:v>
                </c:pt>
                <c:pt idx="1051">
                  <c:v>6.3390000000000004</c:v>
                </c:pt>
                <c:pt idx="1052">
                  <c:v>4.5709999999999997</c:v>
                </c:pt>
                <c:pt idx="1053">
                  <c:v>5.1609999999999996</c:v>
                </c:pt>
                <c:pt idx="1054">
                  <c:v>6.625</c:v>
                </c:pt>
                <c:pt idx="1055">
                  <c:v>4.5</c:v>
                </c:pt>
                <c:pt idx="1056">
                  <c:v>4.5540000000000003</c:v>
                </c:pt>
                <c:pt idx="1057">
                  <c:v>6.4459999999999997</c:v>
                </c:pt>
                <c:pt idx="1058">
                  <c:v>4.5890000000000004</c:v>
                </c:pt>
                <c:pt idx="1059">
                  <c:v>5.6790000000000003</c:v>
                </c:pt>
                <c:pt idx="1060">
                  <c:v>5.3929999999999998</c:v>
                </c:pt>
                <c:pt idx="1061">
                  <c:v>5.5359999999999996</c:v>
                </c:pt>
                <c:pt idx="1062">
                  <c:v>4.5709999999999997</c:v>
                </c:pt>
                <c:pt idx="1063">
                  <c:v>5.6959999999999997</c:v>
                </c:pt>
                <c:pt idx="1064">
                  <c:v>5.75</c:v>
                </c:pt>
                <c:pt idx="1065">
                  <c:v>6.0890000000000004</c:v>
                </c:pt>
                <c:pt idx="1066">
                  <c:v>8.125</c:v>
                </c:pt>
                <c:pt idx="1067">
                  <c:v>6.625</c:v>
                </c:pt>
                <c:pt idx="1068">
                  <c:v>4.2140000000000004</c:v>
                </c:pt>
                <c:pt idx="1069">
                  <c:v>4.8040000000000003</c:v>
                </c:pt>
                <c:pt idx="1070">
                  <c:v>4.6790000000000003</c:v>
                </c:pt>
                <c:pt idx="1071">
                  <c:v>5.6790000000000003</c:v>
                </c:pt>
                <c:pt idx="1072">
                  <c:v>7.3390000000000004</c:v>
                </c:pt>
                <c:pt idx="1073">
                  <c:v>8.0359999999999996</c:v>
                </c:pt>
                <c:pt idx="1074">
                  <c:v>6.6959999999999997</c:v>
                </c:pt>
                <c:pt idx="1075">
                  <c:v>6.6790000000000003</c:v>
                </c:pt>
                <c:pt idx="1076">
                  <c:v>6.75</c:v>
                </c:pt>
                <c:pt idx="1077">
                  <c:v>7.25</c:v>
                </c:pt>
                <c:pt idx="1078">
                  <c:v>5.1790000000000003</c:v>
                </c:pt>
                <c:pt idx="1079">
                  <c:v>6.9640000000000004</c:v>
                </c:pt>
                <c:pt idx="1080">
                  <c:v>5.1959999999999997</c:v>
                </c:pt>
                <c:pt idx="1081">
                  <c:v>5.8040000000000003</c:v>
                </c:pt>
                <c:pt idx="1082">
                  <c:v>6.3929999999999998</c:v>
                </c:pt>
                <c:pt idx="1083">
                  <c:v>3.8039999999999998</c:v>
                </c:pt>
                <c:pt idx="1084">
                  <c:v>6.5359999999999996</c:v>
                </c:pt>
                <c:pt idx="1085">
                  <c:v>5.8040000000000003</c:v>
                </c:pt>
                <c:pt idx="1086">
                  <c:v>6.7859999999999996</c:v>
                </c:pt>
                <c:pt idx="1087">
                  <c:v>4.125</c:v>
                </c:pt>
                <c:pt idx="1088">
                  <c:v>4.8390000000000004</c:v>
                </c:pt>
                <c:pt idx="1089">
                  <c:v>5.5179999999999998</c:v>
                </c:pt>
                <c:pt idx="1090">
                  <c:v>4.3570000000000002</c:v>
                </c:pt>
                <c:pt idx="1091">
                  <c:v>5.625</c:v>
                </c:pt>
                <c:pt idx="1092">
                  <c:v>6.1959999999999997</c:v>
                </c:pt>
                <c:pt idx="1093">
                  <c:v>5.4459999999999997</c:v>
                </c:pt>
                <c:pt idx="1094">
                  <c:v>6.6070000000000002</c:v>
                </c:pt>
                <c:pt idx="1095">
                  <c:v>7.0890000000000004</c:v>
                </c:pt>
                <c:pt idx="1096">
                  <c:v>6.5540000000000003</c:v>
                </c:pt>
                <c:pt idx="1097">
                  <c:v>6.5540000000000003</c:v>
                </c:pt>
                <c:pt idx="1098">
                  <c:v>5.2140000000000004</c:v>
                </c:pt>
                <c:pt idx="1099">
                  <c:v>8.8569999999999993</c:v>
                </c:pt>
                <c:pt idx="1100">
                  <c:v>6.5890000000000004</c:v>
                </c:pt>
                <c:pt idx="1101">
                  <c:v>3.5710000000000002</c:v>
                </c:pt>
                <c:pt idx="1102">
                  <c:v>6.8570000000000002</c:v>
                </c:pt>
                <c:pt idx="1103">
                  <c:v>5.6070000000000002</c:v>
                </c:pt>
                <c:pt idx="1104">
                  <c:v>6.625</c:v>
                </c:pt>
                <c:pt idx="1105">
                  <c:v>5.1790000000000003</c:v>
                </c:pt>
                <c:pt idx="1106">
                  <c:v>5</c:v>
                </c:pt>
                <c:pt idx="1107">
                  <c:v>7.2679999999999998</c:v>
                </c:pt>
                <c:pt idx="1108">
                  <c:v>4.2140000000000004</c:v>
                </c:pt>
                <c:pt idx="1109">
                  <c:v>6.0359999999999996</c:v>
                </c:pt>
                <c:pt idx="1110">
                  <c:v>4.875</c:v>
                </c:pt>
                <c:pt idx="1111">
                  <c:v>4.8570000000000002</c:v>
                </c:pt>
                <c:pt idx="1112">
                  <c:v>5.7140000000000004</c:v>
                </c:pt>
                <c:pt idx="1113">
                  <c:v>6.1070000000000002</c:v>
                </c:pt>
                <c:pt idx="1114">
                  <c:v>4.9109999999999996</c:v>
                </c:pt>
                <c:pt idx="1115">
                  <c:v>6.8209999999999997</c:v>
                </c:pt>
                <c:pt idx="1116">
                  <c:v>5.1790000000000003</c:v>
                </c:pt>
                <c:pt idx="1117">
                  <c:v>6.125</c:v>
                </c:pt>
                <c:pt idx="1118">
                  <c:v>4.5709999999999997</c:v>
                </c:pt>
                <c:pt idx="1119">
                  <c:v>5.625</c:v>
                </c:pt>
                <c:pt idx="1120">
                  <c:v>6.3570000000000002</c:v>
                </c:pt>
                <c:pt idx="1121">
                  <c:v>5.3929999999999998</c:v>
                </c:pt>
                <c:pt idx="1122">
                  <c:v>5.1790000000000003</c:v>
                </c:pt>
                <c:pt idx="1123">
                  <c:v>5.1790000000000003</c:v>
                </c:pt>
                <c:pt idx="1124">
                  <c:v>6.75</c:v>
                </c:pt>
                <c:pt idx="1125">
                  <c:v>5.5</c:v>
                </c:pt>
                <c:pt idx="1126">
                  <c:v>5.3570000000000002</c:v>
                </c:pt>
                <c:pt idx="1127">
                  <c:v>5.8570000000000002</c:v>
                </c:pt>
                <c:pt idx="1128">
                  <c:v>4.4109999999999996</c:v>
                </c:pt>
                <c:pt idx="1129">
                  <c:v>4.0179999999999998</c:v>
                </c:pt>
                <c:pt idx="1130">
                  <c:v>6.5709999999999997</c:v>
                </c:pt>
                <c:pt idx="1131">
                  <c:v>7.4640000000000004</c:v>
                </c:pt>
                <c:pt idx="1132">
                  <c:v>8.1430000000000007</c:v>
                </c:pt>
                <c:pt idx="1133">
                  <c:v>6.125</c:v>
                </c:pt>
                <c:pt idx="1134">
                  <c:v>5.1959999999999997</c:v>
                </c:pt>
                <c:pt idx="1135">
                  <c:v>6.375</c:v>
                </c:pt>
                <c:pt idx="1136">
                  <c:v>6.5179999999999998</c:v>
                </c:pt>
                <c:pt idx="1137">
                  <c:v>6.3040000000000003</c:v>
                </c:pt>
                <c:pt idx="1138">
                  <c:v>6.7859999999999996</c:v>
                </c:pt>
                <c:pt idx="1139">
                  <c:v>4.8390000000000004</c:v>
                </c:pt>
                <c:pt idx="1140">
                  <c:v>4.8929999999999998</c:v>
                </c:pt>
                <c:pt idx="1141">
                  <c:v>5.4290000000000003</c:v>
                </c:pt>
                <c:pt idx="1142">
                  <c:v>6.8390000000000004</c:v>
                </c:pt>
                <c:pt idx="1143">
                  <c:v>7.3040000000000003</c:v>
                </c:pt>
                <c:pt idx="1144">
                  <c:v>6.5890000000000004</c:v>
                </c:pt>
                <c:pt idx="1145">
                  <c:v>5.7679999999999998</c:v>
                </c:pt>
                <c:pt idx="1146">
                  <c:v>5.9640000000000004</c:v>
                </c:pt>
                <c:pt idx="1147">
                  <c:v>4.6790000000000003</c:v>
                </c:pt>
                <c:pt idx="1148">
                  <c:v>5.3390000000000004</c:v>
                </c:pt>
                <c:pt idx="1149">
                  <c:v>5.2320000000000002</c:v>
                </c:pt>
                <c:pt idx="1150">
                  <c:v>4.2859999999999996</c:v>
                </c:pt>
                <c:pt idx="1151">
                  <c:v>5.4820000000000002</c:v>
                </c:pt>
                <c:pt idx="1152">
                  <c:v>5.1609999999999996</c:v>
                </c:pt>
                <c:pt idx="1153">
                  <c:v>6.0179999999999998</c:v>
                </c:pt>
                <c:pt idx="1154">
                  <c:v>5.3929999999999998</c:v>
                </c:pt>
                <c:pt idx="1155">
                  <c:v>4.9290000000000003</c:v>
                </c:pt>
                <c:pt idx="1156">
                  <c:v>5.7859999999999996</c:v>
                </c:pt>
                <c:pt idx="1157">
                  <c:v>5.8040000000000003</c:v>
                </c:pt>
                <c:pt idx="1158">
                  <c:v>6.0359999999999996</c:v>
                </c:pt>
                <c:pt idx="1159">
                  <c:v>6.1609999999999996</c:v>
                </c:pt>
                <c:pt idx="1160">
                  <c:v>4.9290000000000003</c:v>
                </c:pt>
                <c:pt idx="1161">
                  <c:v>5.1070000000000002</c:v>
                </c:pt>
                <c:pt idx="1162">
                  <c:v>7.9290000000000003</c:v>
                </c:pt>
                <c:pt idx="1163">
                  <c:v>6.4109999999999996</c:v>
                </c:pt>
                <c:pt idx="1164">
                  <c:v>4.9640000000000004</c:v>
                </c:pt>
                <c:pt idx="1165">
                  <c:v>5.5179999999999998</c:v>
                </c:pt>
                <c:pt idx="1166">
                  <c:v>5.7140000000000004</c:v>
                </c:pt>
                <c:pt idx="1167">
                  <c:v>6.2679999999999998</c:v>
                </c:pt>
                <c:pt idx="1168">
                  <c:v>4.625</c:v>
                </c:pt>
                <c:pt idx="1169">
                  <c:v>5.3390000000000004</c:v>
                </c:pt>
                <c:pt idx="1170">
                  <c:v>5.2320000000000002</c:v>
                </c:pt>
                <c:pt idx="1171">
                  <c:v>5.5890000000000004</c:v>
                </c:pt>
                <c:pt idx="1172">
                  <c:v>5.5</c:v>
                </c:pt>
                <c:pt idx="1173">
                  <c:v>6.0540000000000003</c:v>
                </c:pt>
                <c:pt idx="1174">
                  <c:v>5.4640000000000004</c:v>
                </c:pt>
                <c:pt idx="1175">
                  <c:v>5.2140000000000004</c:v>
                </c:pt>
                <c:pt idx="1176">
                  <c:v>6.1609999999999996</c:v>
                </c:pt>
                <c:pt idx="1177">
                  <c:v>5.9459999999999997</c:v>
                </c:pt>
                <c:pt idx="1178">
                  <c:v>4.8929999999999998</c:v>
                </c:pt>
                <c:pt idx="1179">
                  <c:v>5.1790000000000003</c:v>
                </c:pt>
                <c:pt idx="1180">
                  <c:v>7.5540000000000003</c:v>
                </c:pt>
                <c:pt idx="1181">
                  <c:v>6.6429999999999998</c:v>
                </c:pt>
                <c:pt idx="1182">
                  <c:v>5.4290000000000003</c:v>
                </c:pt>
                <c:pt idx="1183">
                  <c:v>4.875</c:v>
                </c:pt>
                <c:pt idx="1184">
                  <c:v>5.6429999999999998</c:v>
                </c:pt>
                <c:pt idx="1185">
                  <c:v>5.4820000000000002</c:v>
                </c:pt>
                <c:pt idx="1186">
                  <c:v>4.2859999999999996</c:v>
                </c:pt>
                <c:pt idx="1187">
                  <c:v>5.6609999999999996</c:v>
                </c:pt>
                <c:pt idx="1188">
                  <c:v>6.4820000000000002</c:v>
                </c:pt>
                <c:pt idx="1189">
                  <c:v>4.5890000000000004</c:v>
                </c:pt>
                <c:pt idx="1190">
                  <c:v>6.1609999999999996</c:v>
                </c:pt>
                <c:pt idx="1191">
                  <c:v>3.7320000000000002</c:v>
                </c:pt>
                <c:pt idx="1192">
                  <c:v>6.7859999999999996</c:v>
                </c:pt>
                <c:pt idx="1193">
                  <c:v>6.0540000000000003</c:v>
                </c:pt>
                <c:pt idx="1194">
                  <c:v>5.1070000000000002</c:v>
                </c:pt>
                <c:pt idx="1195">
                  <c:v>7.3040000000000003</c:v>
                </c:pt>
                <c:pt idx="1196">
                  <c:v>6.6609999999999996</c:v>
                </c:pt>
                <c:pt idx="1197">
                  <c:v>6.125</c:v>
                </c:pt>
                <c:pt idx="1198">
                  <c:v>6.4459999999999997</c:v>
                </c:pt>
                <c:pt idx="1199">
                  <c:v>6.5709999999999997</c:v>
                </c:pt>
                <c:pt idx="1200">
                  <c:v>4.6959999999999997</c:v>
                </c:pt>
                <c:pt idx="1201">
                  <c:v>7.3040000000000003</c:v>
                </c:pt>
                <c:pt idx="1202">
                  <c:v>6</c:v>
                </c:pt>
                <c:pt idx="1203">
                  <c:v>6.3390000000000004</c:v>
                </c:pt>
                <c:pt idx="1204">
                  <c:v>6.1959999999999997</c:v>
                </c:pt>
                <c:pt idx="1205">
                  <c:v>4.5</c:v>
                </c:pt>
                <c:pt idx="1206">
                  <c:v>5.1959999999999997</c:v>
                </c:pt>
                <c:pt idx="1207">
                  <c:v>5.3929999999999998</c:v>
                </c:pt>
                <c:pt idx="1208">
                  <c:v>5.6609999999999996</c:v>
                </c:pt>
                <c:pt idx="1209">
                  <c:v>6.0179999999999998</c:v>
                </c:pt>
                <c:pt idx="1210">
                  <c:v>5.2679999999999998</c:v>
                </c:pt>
                <c:pt idx="1211">
                  <c:v>6.0540000000000003</c:v>
                </c:pt>
                <c:pt idx="1212">
                  <c:v>5.1959999999999997</c:v>
                </c:pt>
                <c:pt idx="1213">
                  <c:v>5.625</c:v>
                </c:pt>
                <c:pt idx="1214">
                  <c:v>4.9290000000000003</c:v>
                </c:pt>
                <c:pt idx="1215">
                  <c:v>4.7140000000000004</c:v>
                </c:pt>
                <c:pt idx="1216">
                  <c:v>4.4290000000000003</c:v>
                </c:pt>
                <c:pt idx="1217">
                  <c:v>6.1959999999999997</c:v>
                </c:pt>
                <c:pt idx="1218">
                  <c:v>4.25</c:v>
                </c:pt>
                <c:pt idx="1219">
                  <c:v>4.9820000000000002</c:v>
                </c:pt>
                <c:pt idx="1220">
                  <c:v>4.6429999999999998</c:v>
                </c:pt>
                <c:pt idx="1221">
                  <c:v>6</c:v>
                </c:pt>
                <c:pt idx="1222">
                  <c:v>6.0540000000000003</c:v>
                </c:pt>
                <c:pt idx="1223">
                  <c:v>6.4820000000000002</c:v>
                </c:pt>
                <c:pt idx="1224">
                  <c:v>6.1070000000000002</c:v>
                </c:pt>
                <c:pt idx="1225">
                  <c:v>5.3390000000000004</c:v>
                </c:pt>
                <c:pt idx="1226">
                  <c:v>4.2320000000000002</c:v>
                </c:pt>
                <c:pt idx="1227">
                  <c:v>4.9109999999999996</c:v>
                </c:pt>
                <c:pt idx="1228">
                  <c:v>4.5890000000000004</c:v>
                </c:pt>
                <c:pt idx="1229">
                  <c:v>4.8570000000000002</c:v>
                </c:pt>
                <c:pt idx="1230">
                  <c:v>5.7320000000000002</c:v>
                </c:pt>
                <c:pt idx="1231">
                  <c:v>6.0359999999999996</c:v>
                </c:pt>
                <c:pt idx="1232">
                  <c:v>7.3040000000000003</c:v>
                </c:pt>
                <c:pt idx="1233">
                  <c:v>5.8040000000000003</c:v>
                </c:pt>
                <c:pt idx="1234">
                  <c:v>4.5540000000000003</c:v>
                </c:pt>
                <c:pt idx="1235">
                  <c:v>6.1429999999999998</c:v>
                </c:pt>
                <c:pt idx="1236">
                  <c:v>6.3390000000000004</c:v>
                </c:pt>
                <c:pt idx="1237">
                  <c:v>5.8209999999999997</c:v>
                </c:pt>
                <c:pt idx="1238">
                  <c:v>6.5</c:v>
                </c:pt>
                <c:pt idx="1239">
                  <c:v>4.25</c:v>
                </c:pt>
                <c:pt idx="1240">
                  <c:v>4.3929999999999998</c:v>
                </c:pt>
                <c:pt idx="1241">
                  <c:v>3.375</c:v>
                </c:pt>
                <c:pt idx="1242">
                  <c:v>5.8929999999999998</c:v>
                </c:pt>
                <c:pt idx="1243">
                  <c:v>4.9459999999999997</c:v>
                </c:pt>
                <c:pt idx="1244">
                  <c:v>4.9290000000000003</c:v>
                </c:pt>
                <c:pt idx="1245">
                  <c:v>4.5359999999999996</c:v>
                </c:pt>
                <c:pt idx="1246">
                  <c:v>5.0709999999999997</c:v>
                </c:pt>
                <c:pt idx="1247">
                  <c:v>5.1959999999999997</c:v>
                </c:pt>
                <c:pt idx="1248">
                  <c:v>5.0359999999999996</c:v>
                </c:pt>
                <c:pt idx="1249">
                  <c:v>4.3929999999999998</c:v>
                </c:pt>
                <c:pt idx="1250">
                  <c:v>7.2140000000000004</c:v>
                </c:pt>
                <c:pt idx="1251">
                  <c:v>6.9459999999999997</c:v>
                </c:pt>
                <c:pt idx="1252">
                  <c:v>4.6609999999999996</c:v>
                </c:pt>
                <c:pt idx="1253">
                  <c:v>7</c:v>
                </c:pt>
                <c:pt idx="1254">
                  <c:v>7.3040000000000003</c:v>
                </c:pt>
                <c:pt idx="1255">
                  <c:v>6.9109999999999996</c:v>
                </c:pt>
                <c:pt idx="1256">
                  <c:v>4.9109999999999996</c:v>
                </c:pt>
                <c:pt idx="1257">
                  <c:v>4.9640000000000004</c:v>
                </c:pt>
                <c:pt idx="1258">
                  <c:v>4.4640000000000004</c:v>
                </c:pt>
                <c:pt idx="1259">
                  <c:v>4.3040000000000003</c:v>
                </c:pt>
                <c:pt idx="1260">
                  <c:v>5.4290000000000003</c:v>
                </c:pt>
                <c:pt idx="1261">
                  <c:v>5.75</c:v>
                </c:pt>
                <c:pt idx="1262">
                  <c:v>6.0540000000000003</c:v>
                </c:pt>
                <c:pt idx="1263">
                  <c:v>6.6429999999999998</c:v>
                </c:pt>
                <c:pt idx="1264">
                  <c:v>4.6790000000000003</c:v>
                </c:pt>
                <c:pt idx="1265">
                  <c:v>5.4109999999999996</c:v>
                </c:pt>
                <c:pt idx="1266">
                  <c:v>5.4109999999999996</c:v>
                </c:pt>
                <c:pt idx="1267">
                  <c:v>5.125</c:v>
                </c:pt>
                <c:pt idx="1268">
                  <c:v>6.1429999999999998</c:v>
                </c:pt>
                <c:pt idx="1269">
                  <c:v>5.3040000000000003</c:v>
                </c:pt>
                <c:pt idx="1270">
                  <c:v>4.6609999999999996</c:v>
                </c:pt>
                <c:pt idx="1271">
                  <c:v>6.375</c:v>
                </c:pt>
                <c:pt idx="1272">
                  <c:v>7.375</c:v>
                </c:pt>
                <c:pt idx="1273">
                  <c:v>7.8929999999999998</c:v>
                </c:pt>
                <c:pt idx="1274">
                  <c:v>6.875</c:v>
                </c:pt>
                <c:pt idx="1275">
                  <c:v>6.6429999999999998</c:v>
                </c:pt>
                <c:pt idx="1276">
                  <c:v>7.4640000000000004</c:v>
                </c:pt>
                <c:pt idx="1277">
                  <c:v>5.7140000000000004</c:v>
                </c:pt>
                <c:pt idx="1278">
                  <c:v>5.5890000000000004</c:v>
                </c:pt>
                <c:pt idx="1279">
                  <c:v>7.2679999999999998</c:v>
                </c:pt>
                <c:pt idx="1280">
                  <c:v>6.3570000000000002</c:v>
                </c:pt>
                <c:pt idx="1281">
                  <c:v>4.6790000000000003</c:v>
                </c:pt>
                <c:pt idx="1282">
                  <c:v>6.5359999999999996</c:v>
                </c:pt>
                <c:pt idx="1283">
                  <c:v>5.5709999999999997</c:v>
                </c:pt>
                <c:pt idx="1284">
                  <c:v>6.1070000000000002</c:v>
                </c:pt>
                <c:pt idx="1285">
                  <c:v>6.125</c:v>
                </c:pt>
                <c:pt idx="1286">
                  <c:v>5.2859999999999996</c:v>
                </c:pt>
                <c:pt idx="1287">
                  <c:v>6.0179999999999998</c:v>
                </c:pt>
                <c:pt idx="1288">
                  <c:v>4.125</c:v>
                </c:pt>
                <c:pt idx="1289">
                  <c:v>5.7859999999999996</c:v>
                </c:pt>
                <c:pt idx="1290">
                  <c:v>5.5359999999999996</c:v>
                </c:pt>
                <c:pt idx="1291">
                  <c:v>4.3570000000000002</c:v>
                </c:pt>
                <c:pt idx="1292">
                  <c:v>3.5179999999999998</c:v>
                </c:pt>
                <c:pt idx="1293">
                  <c:v>6.8040000000000003</c:v>
                </c:pt>
                <c:pt idx="1294">
                  <c:v>6.6790000000000003</c:v>
                </c:pt>
                <c:pt idx="1295">
                  <c:v>4.7140000000000004</c:v>
                </c:pt>
                <c:pt idx="1296">
                  <c:v>5.4109999999999996</c:v>
                </c:pt>
                <c:pt idx="1297">
                  <c:v>5.8570000000000002</c:v>
                </c:pt>
                <c:pt idx="1298">
                  <c:v>6.1429999999999998</c:v>
                </c:pt>
                <c:pt idx="1299">
                  <c:v>5.6070000000000002</c:v>
                </c:pt>
                <c:pt idx="1300">
                  <c:v>6.9109999999999996</c:v>
                </c:pt>
                <c:pt idx="1301">
                  <c:v>6.8390000000000004</c:v>
                </c:pt>
                <c:pt idx="1302">
                  <c:v>6.0179999999999998</c:v>
                </c:pt>
                <c:pt idx="1303">
                  <c:v>4.8390000000000004</c:v>
                </c:pt>
                <c:pt idx="1304">
                  <c:v>5.0179999999999998</c:v>
                </c:pt>
                <c:pt idx="1305">
                  <c:v>5.6429999999999998</c:v>
                </c:pt>
                <c:pt idx="1306">
                  <c:v>5.5</c:v>
                </c:pt>
                <c:pt idx="1307">
                  <c:v>5.2859999999999996</c:v>
                </c:pt>
                <c:pt idx="1308">
                  <c:v>4.5179999999999998</c:v>
                </c:pt>
                <c:pt idx="1309">
                  <c:v>6.7320000000000002</c:v>
                </c:pt>
                <c:pt idx="1310">
                  <c:v>6</c:v>
                </c:pt>
                <c:pt idx="1311">
                  <c:v>6.6959999999999997</c:v>
                </c:pt>
                <c:pt idx="1312">
                  <c:v>6.3040000000000003</c:v>
                </c:pt>
                <c:pt idx="1313">
                  <c:v>5.0890000000000004</c:v>
                </c:pt>
                <c:pt idx="1314">
                  <c:v>4.75</c:v>
                </c:pt>
                <c:pt idx="1315">
                  <c:v>4.8209999999999997</c:v>
                </c:pt>
                <c:pt idx="1316">
                  <c:v>4.9459999999999997</c:v>
                </c:pt>
                <c:pt idx="1317">
                  <c:v>5.4820000000000002</c:v>
                </c:pt>
                <c:pt idx="1318">
                  <c:v>6.75</c:v>
                </c:pt>
                <c:pt idx="1319">
                  <c:v>7.1609999999999996</c:v>
                </c:pt>
                <c:pt idx="1320">
                  <c:v>4.4290000000000003</c:v>
                </c:pt>
                <c:pt idx="1321">
                  <c:v>5.1070000000000002</c:v>
                </c:pt>
                <c:pt idx="1322">
                  <c:v>4.3040000000000003</c:v>
                </c:pt>
                <c:pt idx="1323">
                  <c:v>4.8570000000000002</c:v>
                </c:pt>
                <c:pt idx="1324">
                  <c:v>4.4109999999999996</c:v>
                </c:pt>
                <c:pt idx="1325">
                  <c:v>6.2679999999999998</c:v>
                </c:pt>
                <c:pt idx="1326">
                  <c:v>3.089</c:v>
                </c:pt>
                <c:pt idx="1327">
                  <c:v>7.6070000000000002</c:v>
                </c:pt>
                <c:pt idx="1328">
                  <c:v>4.8929999999999998</c:v>
                </c:pt>
                <c:pt idx="1329">
                  <c:v>5.9109999999999996</c:v>
                </c:pt>
                <c:pt idx="1330">
                  <c:v>5.2320000000000002</c:v>
                </c:pt>
                <c:pt idx="1331">
                  <c:v>5.25</c:v>
                </c:pt>
                <c:pt idx="1332">
                  <c:v>6</c:v>
                </c:pt>
                <c:pt idx="1333">
                  <c:v>6.4820000000000002</c:v>
                </c:pt>
                <c:pt idx="1334">
                  <c:v>5.3040000000000003</c:v>
                </c:pt>
                <c:pt idx="1335">
                  <c:v>5.25</c:v>
                </c:pt>
                <c:pt idx="1336">
                  <c:v>4.1790000000000003</c:v>
                </c:pt>
                <c:pt idx="1337">
                  <c:v>5.5709999999999997</c:v>
                </c:pt>
                <c:pt idx="1338">
                  <c:v>6.0179999999999998</c:v>
                </c:pt>
                <c:pt idx="1339">
                  <c:v>5.9109999999999996</c:v>
                </c:pt>
                <c:pt idx="1340">
                  <c:v>6.0179999999999998</c:v>
                </c:pt>
                <c:pt idx="1341">
                  <c:v>5.5179999999999998</c:v>
                </c:pt>
                <c:pt idx="1342">
                  <c:v>5.3390000000000004</c:v>
                </c:pt>
                <c:pt idx="1343">
                  <c:v>3.786</c:v>
                </c:pt>
                <c:pt idx="1344">
                  <c:v>6.0540000000000003</c:v>
                </c:pt>
                <c:pt idx="1345">
                  <c:v>6.4109999999999996</c:v>
                </c:pt>
                <c:pt idx="1346">
                  <c:v>4.6429999999999998</c:v>
                </c:pt>
                <c:pt idx="1347">
                  <c:v>5.1609999999999996</c:v>
                </c:pt>
                <c:pt idx="1348">
                  <c:v>4.875</c:v>
                </c:pt>
                <c:pt idx="1349">
                  <c:v>5.2679999999999998</c:v>
                </c:pt>
                <c:pt idx="1350">
                  <c:v>4.875</c:v>
                </c:pt>
                <c:pt idx="1351">
                  <c:v>6.2859999999999996</c:v>
                </c:pt>
                <c:pt idx="1352">
                  <c:v>4.8929999999999998</c:v>
                </c:pt>
                <c:pt idx="1353">
                  <c:v>6.0540000000000003</c:v>
                </c:pt>
                <c:pt idx="1354">
                  <c:v>3.625</c:v>
                </c:pt>
                <c:pt idx="1355">
                  <c:v>5.1609999999999996</c:v>
                </c:pt>
                <c:pt idx="1356">
                  <c:v>5.6429999999999998</c:v>
                </c:pt>
                <c:pt idx="1357">
                  <c:v>5.9640000000000004</c:v>
                </c:pt>
                <c:pt idx="1358">
                  <c:v>6.5359999999999996</c:v>
                </c:pt>
                <c:pt idx="1359">
                  <c:v>4.5709999999999997</c:v>
                </c:pt>
                <c:pt idx="1360">
                  <c:v>4.5709999999999997</c:v>
                </c:pt>
                <c:pt idx="1361">
                  <c:v>7.8209999999999997</c:v>
                </c:pt>
                <c:pt idx="1362">
                  <c:v>5.0179999999999998</c:v>
                </c:pt>
                <c:pt idx="1363">
                  <c:v>5.4459999999999997</c:v>
                </c:pt>
                <c:pt idx="1364">
                  <c:v>4.6959999999999997</c:v>
                </c:pt>
                <c:pt idx="1365">
                  <c:v>5.8040000000000003</c:v>
                </c:pt>
                <c:pt idx="1366">
                  <c:v>4.5</c:v>
                </c:pt>
                <c:pt idx="1367">
                  <c:v>5.8040000000000003</c:v>
                </c:pt>
                <c:pt idx="1368">
                  <c:v>3.8039999999999998</c:v>
                </c:pt>
                <c:pt idx="1369">
                  <c:v>5.5179999999999998</c:v>
                </c:pt>
                <c:pt idx="1370">
                  <c:v>5.2140000000000004</c:v>
                </c:pt>
                <c:pt idx="1371">
                  <c:v>3.964</c:v>
                </c:pt>
                <c:pt idx="1372">
                  <c:v>5.5890000000000004</c:v>
                </c:pt>
                <c:pt idx="1373">
                  <c:v>4.8390000000000004</c:v>
                </c:pt>
                <c:pt idx="1374">
                  <c:v>4.0540000000000003</c:v>
                </c:pt>
                <c:pt idx="1375">
                  <c:v>5.7320000000000002</c:v>
                </c:pt>
                <c:pt idx="1376">
                  <c:v>7.3040000000000003</c:v>
                </c:pt>
                <c:pt idx="1377">
                  <c:v>5.8040000000000003</c:v>
                </c:pt>
                <c:pt idx="1378">
                  <c:v>5.1959999999999997</c:v>
                </c:pt>
                <c:pt idx="1379">
                  <c:v>5.3209999999999997</c:v>
                </c:pt>
                <c:pt idx="1380">
                  <c:v>6.5540000000000003</c:v>
                </c:pt>
                <c:pt idx="1381">
                  <c:v>5.6790000000000003</c:v>
                </c:pt>
                <c:pt idx="1382">
                  <c:v>5.75</c:v>
                </c:pt>
                <c:pt idx="1383">
                  <c:v>5.2859999999999996</c:v>
                </c:pt>
                <c:pt idx="1384">
                  <c:v>5.25</c:v>
                </c:pt>
                <c:pt idx="1385">
                  <c:v>5.1609999999999996</c:v>
                </c:pt>
                <c:pt idx="1386">
                  <c:v>4.8929999999999998</c:v>
                </c:pt>
                <c:pt idx="1387">
                  <c:v>4.4109999999999996</c:v>
                </c:pt>
                <c:pt idx="1388">
                  <c:v>4.8209999999999997</c:v>
                </c:pt>
                <c:pt idx="1389">
                  <c:v>5.3209999999999997</c:v>
                </c:pt>
                <c:pt idx="1390">
                  <c:v>4.3570000000000002</c:v>
                </c:pt>
                <c:pt idx="1391">
                  <c:v>4.1070000000000002</c:v>
                </c:pt>
                <c:pt idx="1392">
                  <c:v>5.0359999999999996</c:v>
                </c:pt>
                <c:pt idx="1393">
                  <c:v>5.5540000000000003</c:v>
                </c:pt>
                <c:pt idx="1394">
                  <c:v>6.0179999999999998</c:v>
                </c:pt>
                <c:pt idx="1395">
                  <c:v>5.1959999999999997</c:v>
                </c:pt>
                <c:pt idx="1396">
                  <c:v>6.7679999999999998</c:v>
                </c:pt>
                <c:pt idx="1397">
                  <c:v>5.5540000000000003</c:v>
                </c:pt>
                <c:pt idx="1398">
                  <c:v>5.2320000000000002</c:v>
                </c:pt>
                <c:pt idx="1399">
                  <c:v>5.9820000000000002</c:v>
                </c:pt>
                <c:pt idx="1400">
                  <c:v>4.0540000000000003</c:v>
                </c:pt>
                <c:pt idx="1401">
                  <c:v>5.0709999999999997</c:v>
                </c:pt>
                <c:pt idx="1402">
                  <c:v>4.5540000000000003</c:v>
                </c:pt>
                <c:pt idx="1403">
                  <c:v>3.8210000000000002</c:v>
                </c:pt>
                <c:pt idx="1404">
                  <c:v>4.2320000000000002</c:v>
                </c:pt>
                <c:pt idx="1405">
                  <c:v>3.839</c:v>
                </c:pt>
                <c:pt idx="1406">
                  <c:v>4.3390000000000004</c:v>
                </c:pt>
                <c:pt idx="1407">
                  <c:v>5.9820000000000002</c:v>
                </c:pt>
                <c:pt idx="1408">
                  <c:v>4.6959999999999997</c:v>
                </c:pt>
                <c:pt idx="1409">
                  <c:v>5.1609999999999996</c:v>
                </c:pt>
                <c:pt idx="1410">
                  <c:v>4.1790000000000003</c:v>
                </c:pt>
                <c:pt idx="1411">
                  <c:v>4</c:v>
                </c:pt>
                <c:pt idx="1412">
                  <c:v>4.7859999999999996</c:v>
                </c:pt>
                <c:pt idx="1413">
                  <c:v>6.5359999999999996</c:v>
                </c:pt>
                <c:pt idx="1414">
                  <c:v>5.7859999999999996</c:v>
                </c:pt>
                <c:pt idx="1415">
                  <c:v>5.9459999999999997</c:v>
                </c:pt>
                <c:pt idx="1416">
                  <c:v>5.2140000000000004</c:v>
                </c:pt>
                <c:pt idx="1417">
                  <c:v>6.25</c:v>
                </c:pt>
                <c:pt idx="1418">
                  <c:v>5.5179999999999998</c:v>
                </c:pt>
                <c:pt idx="1419">
                  <c:v>4.8570000000000002</c:v>
                </c:pt>
                <c:pt idx="1420">
                  <c:v>4.6609999999999996</c:v>
                </c:pt>
                <c:pt idx="1421">
                  <c:v>4.1790000000000003</c:v>
                </c:pt>
                <c:pt idx="1422">
                  <c:v>5.2140000000000004</c:v>
                </c:pt>
                <c:pt idx="1423">
                  <c:v>4.0540000000000003</c:v>
                </c:pt>
                <c:pt idx="1424">
                  <c:v>5.125</c:v>
                </c:pt>
                <c:pt idx="1425">
                  <c:v>4.8929999999999998</c:v>
                </c:pt>
                <c:pt idx="1426">
                  <c:v>5.4109999999999996</c:v>
                </c:pt>
                <c:pt idx="1427">
                  <c:v>4.3209999999999997</c:v>
                </c:pt>
                <c:pt idx="1428">
                  <c:v>4.8209999999999997</c:v>
                </c:pt>
                <c:pt idx="1429">
                  <c:v>5.3390000000000004</c:v>
                </c:pt>
                <c:pt idx="1430">
                  <c:v>5.1429999999999998</c:v>
                </c:pt>
                <c:pt idx="1431">
                  <c:v>4.1070000000000002</c:v>
                </c:pt>
                <c:pt idx="1432">
                  <c:v>6.7679999999999998</c:v>
                </c:pt>
                <c:pt idx="1433">
                  <c:v>5.8390000000000004</c:v>
                </c:pt>
                <c:pt idx="1434">
                  <c:v>8.3930000000000007</c:v>
                </c:pt>
                <c:pt idx="1435">
                  <c:v>6.9640000000000004</c:v>
                </c:pt>
                <c:pt idx="1436">
                  <c:v>5.6429999999999998</c:v>
                </c:pt>
                <c:pt idx="1437">
                  <c:v>4.5890000000000004</c:v>
                </c:pt>
                <c:pt idx="1438">
                  <c:v>6.2679999999999998</c:v>
                </c:pt>
                <c:pt idx="1439">
                  <c:v>4.8929999999999998</c:v>
                </c:pt>
                <c:pt idx="1440">
                  <c:v>4.75</c:v>
                </c:pt>
                <c:pt idx="1441">
                  <c:v>3.8929999999999998</c:v>
                </c:pt>
                <c:pt idx="1442">
                  <c:v>4.2140000000000004</c:v>
                </c:pt>
                <c:pt idx="1443">
                  <c:v>3.8210000000000002</c:v>
                </c:pt>
                <c:pt idx="1444">
                  <c:v>5.5179999999999998</c:v>
                </c:pt>
                <c:pt idx="1445">
                  <c:v>5.2320000000000002</c:v>
                </c:pt>
                <c:pt idx="1446">
                  <c:v>6.4459999999999997</c:v>
                </c:pt>
                <c:pt idx="1447">
                  <c:v>6.5359999999999996</c:v>
                </c:pt>
                <c:pt idx="1448">
                  <c:v>4</c:v>
                </c:pt>
                <c:pt idx="1449">
                  <c:v>5.5359999999999996</c:v>
                </c:pt>
                <c:pt idx="1450">
                  <c:v>5.8040000000000003</c:v>
                </c:pt>
                <c:pt idx="1451">
                  <c:v>4.1609999999999996</c:v>
                </c:pt>
                <c:pt idx="1452">
                  <c:v>7.5890000000000004</c:v>
                </c:pt>
                <c:pt idx="1453">
                  <c:v>4.7320000000000002</c:v>
                </c:pt>
                <c:pt idx="1454">
                  <c:v>4.7320000000000002</c:v>
                </c:pt>
                <c:pt idx="1455">
                  <c:v>5.6609999999999996</c:v>
                </c:pt>
                <c:pt idx="1456">
                  <c:v>4.2140000000000004</c:v>
                </c:pt>
                <c:pt idx="1457">
                  <c:v>5.75</c:v>
                </c:pt>
                <c:pt idx="1458">
                  <c:v>5.7140000000000004</c:v>
                </c:pt>
                <c:pt idx="1459">
                  <c:v>4.8209999999999997</c:v>
                </c:pt>
                <c:pt idx="1460">
                  <c:v>5.3209999999999997</c:v>
                </c:pt>
                <c:pt idx="1461">
                  <c:v>4.1959999999999997</c:v>
                </c:pt>
                <c:pt idx="1462">
                  <c:v>6</c:v>
                </c:pt>
                <c:pt idx="1463">
                  <c:v>4.4640000000000004</c:v>
                </c:pt>
                <c:pt idx="1464">
                  <c:v>6.25</c:v>
                </c:pt>
                <c:pt idx="1465">
                  <c:v>5.1070000000000002</c:v>
                </c:pt>
                <c:pt idx="1466">
                  <c:v>4.3390000000000004</c:v>
                </c:pt>
                <c:pt idx="1467">
                  <c:v>5.9820000000000002</c:v>
                </c:pt>
                <c:pt idx="1468">
                  <c:v>3.6960000000000002</c:v>
                </c:pt>
                <c:pt idx="1469">
                  <c:v>6.3040000000000003</c:v>
                </c:pt>
                <c:pt idx="1470">
                  <c:v>6.5359999999999996</c:v>
                </c:pt>
                <c:pt idx="1471">
                  <c:v>5</c:v>
                </c:pt>
                <c:pt idx="1472">
                  <c:v>4.6070000000000002</c:v>
                </c:pt>
                <c:pt idx="1473">
                  <c:v>6.1429999999999998</c:v>
                </c:pt>
                <c:pt idx="1474">
                  <c:v>4.6070000000000002</c:v>
                </c:pt>
                <c:pt idx="1475">
                  <c:v>5</c:v>
                </c:pt>
                <c:pt idx="1476">
                  <c:v>5.5359999999999996</c:v>
                </c:pt>
                <c:pt idx="1477">
                  <c:v>6.3040000000000003</c:v>
                </c:pt>
                <c:pt idx="1478">
                  <c:v>6.0540000000000003</c:v>
                </c:pt>
                <c:pt idx="1479">
                  <c:v>6.1070000000000002</c:v>
                </c:pt>
                <c:pt idx="1480">
                  <c:v>3.1789999999999998</c:v>
                </c:pt>
                <c:pt idx="1481">
                  <c:v>5.3390000000000004</c:v>
                </c:pt>
                <c:pt idx="1482">
                  <c:v>4.7320000000000002</c:v>
                </c:pt>
                <c:pt idx="1483">
                  <c:v>4.5</c:v>
                </c:pt>
                <c:pt idx="1484">
                  <c:v>4.3570000000000002</c:v>
                </c:pt>
                <c:pt idx="1485">
                  <c:v>5.3209999999999997</c:v>
                </c:pt>
                <c:pt idx="1486">
                  <c:v>4.2859999999999996</c:v>
                </c:pt>
                <c:pt idx="1487">
                  <c:v>5.4459999999999997</c:v>
                </c:pt>
                <c:pt idx="1488">
                  <c:v>6.2320000000000002</c:v>
                </c:pt>
                <c:pt idx="1489">
                  <c:v>6.4459999999999997</c:v>
                </c:pt>
                <c:pt idx="1490">
                  <c:v>6.375</c:v>
                </c:pt>
                <c:pt idx="1491">
                  <c:v>6.1429999999999998</c:v>
                </c:pt>
                <c:pt idx="1492">
                  <c:v>5.7320000000000002</c:v>
                </c:pt>
                <c:pt idx="1493">
                  <c:v>7.3390000000000004</c:v>
                </c:pt>
                <c:pt idx="1494">
                  <c:v>4.6609999999999996</c:v>
                </c:pt>
                <c:pt idx="1495">
                  <c:v>5.6070000000000002</c:v>
                </c:pt>
                <c:pt idx="1496">
                  <c:v>4.6790000000000003</c:v>
                </c:pt>
                <c:pt idx="1497">
                  <c:v>4.8929999999999998</c:v>
                </c:pt>
                <c:pt idx="1498">
                  <c:v>4.6959999999999997</c:v>
                </c:pt>
                <c:pt idx="1499">
                  <c:v>6</c:v>
                </c:pt>
                <c:pt idx="1500">
                  <c:v>5</c:v>
                </c:pt>
                <c:pt idx="1501">
                  <c:v>5.9290000000000003</c:v>
                </c:pt>
                <c:pt idx="1502">
                  <c:v>6.375</c:v>
                </c:pt>
                <c:pt idx="1503">
                  <c:v>5.9640000000000004</c:v>
                </c:pt>
                <c:pt idx="1504">
                  <c:v>4.3570000000000002</c:v>
                </c:pt>
                <c:pt idx="1505">
                  <c:v>4.0709999999999997</c:v>
                </c:pt>
                <c:pt idx="1506">
                  <c:v>4.375</c:v>
                </c:pt>
                <c:pt idx="1507">
                  <c:v>5.1609999999999996</c:v>
                </c:pt>
                <c:pt idx="1508">
                  <c:v>4.125</c:v>
                </c:pt>
                <c:pt idx="1509">
                  <c:v>5.9290000000000003</c:v>
                </c:pt>
                <c:pt idx="1510">
                  <c:v>5.3390000000000004</c:v>
                </c:pt>
                <c:pt idx="1511">
                  <c:v>6.0540000000000003</c:v>
                </c:pt>
                <c:pt idx="1512">
                  <c:v>5.5359999999999996</c:v>
                </c:pt>
                <c:pt idx="1513">
                  <c:v>4.5890000000000004</c:v>
                </c:pt>
                <c:pt idx="1514">
                  <c:v>4.375</c:v>
                </c:pt>
                <c:pt idx="1515">
                  <c:v>6.1609999999999996</c:v>
                </c:pt>
                <c:pt idx="1516">
                  <c:v>5.125</c:v>
                </c:pt>
                <c:pt idx="1517">
                  <c:v>3.875</c:v>
                </c:pt>
                <c:pt idx="1518">
                  <c:v>4.375</c:v>
                </c:pt>
                <c:pt idx="1519">
                  <c:v>5.1609999999999996</c:v>
                </c:pt>
                <c:pt idx="1520">
                  <c:v>5.1609999999999996</c:v>
                </c:pt>
                <c:pt idx="1521">
                  <c:v>6.6609999999999996</c:v>
                </c:pt>
                <c:pt idx="1522">
                  <c:v>5.1429999999999998</c:v>
                </c:pt>
                <c:pt idx="1523">
                  <c:v>4.2320000000000002</c:v>
                </c:pt>
                <c:pt idx="1524">
                  <c:v>4.9820000000000002</c:v>
                </c:pt>
                <c:pt idx="1525">
                  <c:v>3.161</c:v>
                </c:pt>
                <c:pt idx="1526">
                  <c:v>5.125</c:v>
                </c:pt>
                <c:pt idx="1527">
                  <c:v>3.589</c:v>
                </c:pt>
                <c:pt idx="1528">
                  <c:v>4</c:v>
                </c:pt>
                <c:pt idx="1529">
                  <c:v>5.4290000000000003</c:v>
                </c:pt>
                <c:pt idx="1530">
                  <c:v>5.3390000000000004</c:v>
                </c:pt>
                <c:pt idx="1531">
                  <c:v>4.4459999999999997</c:v>
                </c:pt>
                <c:pt idx="1532">
                  <c:v>4.6790000000000003</c:v>
                </c:pt>
                <c:pt idx="1533">
                  <c:v>3.5</c:v>
                </c:pt>
                <c:pt idx="1534">
                  <c:v>7.25</c:v>
                </c:pt>
                <c:pt idx="1535">
                  <c:v>5.1070000000000002</c:v>
                </c:pt>
                <c:pt idx="1536">
                  <c:v>6.6070000000000002</c:v>
                </c:pt>
                <c:pt idx="1537">
                  <c:v>4.375</c:v>
                </c:pt>
                <c:pt idx="1538">
                  <c:v>5.3570000000000002</c:v>
                </c:pt>
                <c:pt idx="1539">
                  <c:v>4.6429999999999998</c:v>
                </c:pt>
                <c:pt idx="1540">
                  <c:v>7.6070000000000002</c:v>
                </c:pt>
                <c:pt idx="1541">
                  <c:v>6.7679999999999998</c:v>
                </c:pt>
                <c:pt idx="1542">
                  <c:v>4.1959999999999997</c:v>
                </c:pt>
                <c:pt idx="1543">
                  <c:v>4.125</c:v>
                </c:pt>
                <c:pt idx="1544">
                  <c:v>4.5179999999999998</c:v>
                </c:pt>
                <c:pt idx="1545">
                  <c:v>4.9290000000000003</c:v>
                </c:pt>
                <c:pt idx="1546">
                  <c:v>3.839</c:v>
                </c:pt>
                <c:pt idx="1547">
                  <c:v>4.5890000000000004</c:v>
                </c:pt>
                <c:pt idx="1548">
                  <c:v>5</c:v>
                </c:pt>
                <c:pt idx="1549">
                  <c:v>4.9820000000000002</c:v>
                </c:pt>
                <c:pt idx="1550">
                  <c:v>5.0540000000000003</c:v>
                </c:pt>
                <c:pt idx="1551">
                  <c:v>5.0709999999999997</c:v>
                </c:pt>
                <c:pt idx="1552">
                  <c:v>5.4820000000000002</c:v>
                </c:pt>
                <c:pt idx="1553">
                  <c:v>4.375</c:v>
                </c:pt>
                <c:pt idx="1554">
                  <c:v>4.0709999999999997</c:v>
                </c:pt>
                <c:pt idx="1555">
                  <c:v>5.2679999999999998</c:v>
                </c:pt>
                <c:pt idx="1556">
                  <c:v>4.8390000000000004</c:v>
                </c:pt>
                <c:pt idx="1557">
                  <c:v>3.9289999999999998</c:v>
                </c:pt>
                <c:pt idx="1558">
                  <c:v>2.8039999999999998</c:v>
                </c:pt>
                <c:pt idx="1559">
                  <c:v>4.5540000000000003</c:v>
                </c:pt>
                <c:pt idx="1560">
                  <c:v>6.0540000000000003</c:v>
                </c:pt>
                <c:pt idx="1561">
                  <c:v>5.1959999999999997</c:v>
                </c:pt>
                <c:pt idx="1562">
                  <c:v>5.5</c:v>
                </c:pt>
                <c:pt idx="1563">
                  <c:v>6.875</c:v>
                </c:pt>
                <c:pt idx="1564">
                  <c:v>4.875</c:v>
                </c:pt>
                <c:pt idx="1565">
                  <c:v>4.8040000000000003</c:v>
                </c:pt>
                <c:pt idx="1566">
                  <c:v>4.1429999999999998</c:v>
                </c:pt>
                <c:pt idx="1567">
                  <c:v>2.6789999999999998</c:v>
                </c:pt>
                <c:pt idx="1568">
                  <c:v>5.6790000000000003</c:v>
                </c:pt>
                <c:pt idx="1569">
                  <c:v>4.6790000000000003</c:v>
                </c:pt>
                <c:pt idx="1570">
                  <c:v>4.6609999999999996</c:v>
                </c:pt>
                <c:pt idx="1571">
                  <c:v>4.5890000000000004</c:v>
                </c:pt>
                <c:pt idx="1572">
                  <c:v>5.3040000000000003</c:v>
                </c:pt>
                <c:pt idx="1573">
                  <c:v>4.8209999999999997</c:v>
                </c:pt>
                <c:pt idx="1574">
                  <c:v>5.5890000000000004</c:v>
                </c:pt>
                <c:pt idx="1575">
                  <c:v>4.9459999999999997</c:v>
                </c:pt>
                <c:pt idx="1576">
                  <c:v>4.0890000000000004</c:v>
                </c:pt>
                <c:pt idx="1577">
                  <c:v>5.0179999999999998</c:v>
                </c:pt>
                <c:pt idx="1578">
                  <c:v>4.6609999999999996</c:v>
                </c:pt>
                <c:pt idx="1579">
                  <c:v>3.8210000000000002</c:v>
                </c:pt>
                <c:pt idx="1580">
                  <c:v>5.2140000000000004</c:v>
                </c:pt>
                <c:pt idx="1581">
                  <c:v>6.25</c:v>
                </c:pt>
                <c:pt idx="1582">
                  <c:v>5.1790000000000003</c:v>
                </c:pt>
                <c:pt idx="1583">
                  <c:v>4.9459999999999997</c:v>
                </c:pt>
                <c:pt idx="1584">
                  <c:v>4.8929999999999998</c:v>
                </c:pt>
                <c:pt idx="1585">
                  <c:v>4.1790000000000003</c:v>
                </c:pt>
                <c:pt idx="1586">
                  <c:v>4.3390000000000004</c:v>
                </c:pt>
                <c:pt idx="1587">
                  <c:v>4.0179999999999998</c:v>
                </c:pt>
                <c:pt idx="1588">
                  <c:v>5.9290000000000003</c:v>
                </c:pt>
                <c:pt idx="1589">
                  <c:v>5.7320000000000002</c:v>
                </c:pt>
                <c:pt idx="1590">
                  <c:v>4.4109999999999996</c:v>
                </c:pt>
                <c:pt idx="1591">
                  <c:v>5.3929999999999998</c:v>
                </c:pt>
                <c:pt idx="1592">
                  <c:v>5.25</c:v>
                </c:pt>
                <c:pt idx="1593">
                  <c:v>5.6609999999999996</c:v>
                </c:pt>
                <c:pt idx="1594">
                  <c:v>4.1609999999999996</c:v>
                </c:pt>
                <c:pt idx="1595">
                  <c:v>6.3390000000000004</c:v>
                </c:pt>
                <c:pt idx="1596">
                  <c:v>4.5179999999999998</c:v>
                </c:pt>
                <c:pt idx="1597">
                  <c:v>5.8040000000000003</c:v>
                </c:pt>
                <c:pt idx="1598">
                  <c:v>4.3390000000000004</c:v>
                </c:pt>
                <c:pt idx="1599">
                  <c:v>3.4820000000000002</c:v>
                </c:pt>
                <c:pt idx="1600">
                  <c:v>5.625</c:v>
                </c:pt>
                <c:pt idx="1601">
                  <c:v>5.3040000000000003</c:v>
                </c:pt>
                <c:pt idx="1602">
                  <c:v>7.2679999999999998</c:v>
                </c:pt>
                <c:pt idx="1603">
                  <c:v>4.7320000000000002</c:v>
                </c:pt>
                <c:pt idx="1604">
                  <c:v>4.4820000000000002</c:v>
                </c:pt>
                <c:pt idx="1605">
                  <c:v>4.6429999999999998</c:v>
                </c:pt>
                <c:pt idx="1606">
                  <c:v>4.3570000000000002</c:v>
                </c:pt>
                <c:pt idx="1607">
                  <c:v>4.7679999999999998</c:v>
                </c:pt>
                <c:pt idx="1608">
                  <c:v>5.9290000000000003</c:v>
                </c:pt>
                <c:pt idx="1609">
                  <c:v>5.6429999999999998</c:v>
                </c:pt>
                <c:pt idx="1610">
                  <c:v>4.4290000000000003</c:v>
                </c:pt>
                <c:pt idx="1611">
                  <c:v>4.875</c:v>
                </c:pt>
                <c:pt idx="1612">
                  <c:v>5.4459999999999997</c:v>
                </c:pt>
                <c:pt idx="1613">
                  <c:v>4.6959999999999997</c:v>
                </c:pt>
                <c:pt idx="1614">
                  <c:v>4.3209999999999997</c:v>
                </c:pt>
                <c:pt idx="1615">
                  <c:v>5.8390000000000004</c:v>
                </c:pt>
                <c:pt idx="1616">
                  <c:v>5.0179999999999998</c:v>
                </c:pt>
                <c:pt idx="1617">
                  <c:v>4.7679999999999998</c:v>
                </c:pt>
                <c:pt idx="1618">
                  <c:v>4.4290000000000003</c:v>
                </c:pt>
                <c:pt idx="1619">
                  <c:v>4.5179999999999998</c:v>
                </c:pt>
                <c:pt idx="1620">
                  <c:v>3.6960000000000002</c:v>
                </c:pt>
                <c:pt idx="1621">
                  <c:v>4.9290000000000003</c:v>
                </c:pt>
                <c:pt idx="1622">
                  <c:v>4.4290000000000003</c:v>
                </c:pt>
                <c:pt idx="1623">
                  <c:v>3.5179999999999998</c:v>
                </c:pt>
                <c:pt idx="1624">
                  <c:v>3.339</c:v>
                </c:pt>
                <c:pt idx="1625">
                  <c:v>4.6429999999999998</c:v>
                </c:pt>
                <c:pt idx="1626">
                  <c:v>5.4820000000000002</c:v>
                </c:pt>
                <c:pt idx="1627">
                  <c:v>6.1959999999999997</c:v>
                </c:pt>
                <c:pt idx="1628">
                  <c:v>4.3570000000000002</c:v>
                </c:pt>
                <c:pt idx="1629">
                  <c:v>4.6609999999999996</c:v>
                </c:pt>
                <c:pt idx="1630">
                  <c:v>4.6959999999999997</c:v>
                </c:pt>
                <c:pt idx="1631">
                  <c:v>5.9640000000000004</c:v>
                </c:pt>
                <c:pt idx="1632">
                  <c:v>4.6070000000000002</c:v>
                </c:pt>
                <c:pt idx="1633">
                  <c:v>5.5540000000000003</c:v>
                </c:pt>
                <c:pt idx="1634">
                  <c:v>5.3570000000000002</c:v>
                </c:pt>
                <c:pt idx="1635">
                  <c:v>4.8390000000000004</c:v>
                </c:pt>
                <c:pt idx="1636">
                  <c:v>5.3570000000000002</c:v>
                </c:pt>
                <c:pt idx="1637">
                  <c:v>4.5709999999999997</c:v>
                </c:pt>
                <c:pt idx="1638">
                  <c:v>6.0359999999999996</c:v>
                </c:pt>
                <c:pt idx="1639">
                  <c:v>6.0890000000000004</c:v>
                </c:pt>
                <c:pt idx="1640">
                  <c:v>5.125</c:v>
                </c:pt>
                <c:pt idx="1641">
                  <c:v>5.1070000000000002</c:v>
                </c:pt>
                <c:pt idx="1642">
                  <c:v>5.5</c:v>
                </c:pt>
                <c:pt idx="1643">
                  <c:v>5.9109999999999996</c:v>
                </c:pt>
                <c:pt idx="1644">
                  <c:v>4.9640000000000004</c:v>
                </c:pt>
                <c:pt idx="1645">
                  <c:v>5.3929999999999998</c:v>
                </c:pt>
                <c:pt idx="1646">
                  <c:v>5.125</c:v>
                </c:pt>
                <c:pt idx="1647">
                  <c:v>5.1070000000000002</c:v>
                </c:pt>
                <c:pt idx="1648">
                  <c:v>6.7859999999999996</c:v>
                </c:pt>
                <c:pt idx="1649">
                  <c:v>4.4820000000000002</c:v>
                </c:pt>
                <c:pt idx="1650">
                  <c:v>7.0890000000000004</c:v>
                </c:pt>
                <c:pt idx="1651">
                  <c:v>4.3390000000000004</c:v>
                </c:pt>
                <c:pt idx="1652">
                  <c:v>3.25</c:v>
                </c:pt>
                <c:pt idx="1653">
                  <c:v>6.3570000000000002</c:v>
                </c:pt>
                <c:pt idx="1654">
                  <c:v>3.3039999999999998</c:v>
                </c:pt>
                <c:pt idx="1655">
                  <c:v>4.6070000000000002</c:v>
                </c:pt>
                <c:pt idx="1656">
                  <c:v>4.75</c:v>
                </c:pt>
                <c:pt idx="1657">
                  <c:v>5.2679999999999998</c:v>
                </c:pt>
                <c:pt idx="1658">
                  <c:v>3.8039999999999998</c:v>
                </c:pt>
                <c:pt idx="1659">
                  <c:v>4.7859999999999996</c:v>
                </c:pt>
                <c:pt idx="1660">
                  <c:v>3.75</c:v>
                </c:pt>
                <c:pt idx="1661">
                  <c:v>4.9459999999999997</c:v>
                </c:pt>
                <c:pt idx="1662">
                  <c:v>2.8929999999999998</c:v>
                </c:pt>
                <c:pt idx="1663">
                  <c:v>4.5359999999999996</c:v>
                </c:pt>
                <c:pt idx="1664">
                  <c:v>4.4820000000000002</c:v>
                </c:pt>
                <c:pt idx="1665">
                  <c:v>5.5179999999999998</c:v>
                </c:pt>
                <c:pt idx="1666">
                  <c:v>4.6070000000000002</c:v>
                </c:pt>
                <c:pt idx="1667">
                  <c:v>5.7679999999999998</c:v>
                </c:pt>
                <c:pt idx="1668">
                  <c:v>3.6070000000000002</c:v>
                </c:pt>
                <c:pt idx="1669">
                  <c:v>4.2320000000000002</c:v>
                </c:pt>
                <c:pt idx="1670">
                  <c:v>4.6790000000000003</c:v>
                </c:pt>
                <c:pt idx="1671">
                  <c:v>5.3929999999999998</c:v>
                </c:pt>
                <c:pt idx="1672">
                  <c:v>3.4460000000000002</c:v>
                </c:pt>
                <c:pt idx="1673">
                  <c:v>5.5540000000000003</c:v>
                </c:pt>
                <c:pt idx="1674">
                  <c:v>3.5</c:v>
                </c:pt>
                <c:pt idx="1675">
                  <c:v>6.3929999999999998</c:v>
                </c:pt>
                <c:pt idx="1676">
                  <c:v>5.9459999999999997</c:v>
                </c:pt>
                <c:pt idx="1677">
                  <c:v>4.6429999999999998</c:v>
                </c:pt>
                <c:pt idx="1678">
                  <c:v>4.3570000000000002</c:v>
                </c:pt>
                <c:pt idx="1679">
                  <c:v>3.5</c:v>
                </c:pt>
                <c:pt idx="1680">
                  <c:v>5.4290000000000003</c:v>
                </c:pt>
                <c:pt idx="1681">
                  <c:v>5.7140000000000004</c:v>
                </c:pt>
                <c:pt idx="1682">
                  <c:v>5.7320000000000002</c:v>
                </c:pt>
                <c:pt idx="1683">
                  <c:v>5.8929999999999998</c:v>
                </c:pt>
                <c:pt idx="1684">
                  <c:v>5.0179999999999998</c:v>
                </c:pt>
                <c:pt idx="1685">
                  <c:v>4.0709999999999997</c:v>
                </c:pt>
                <c:pt idx="1686">
                  <c:v>3.9460000000000002</c:v>
                </c:pt>
                <c:pt idx="1687">
                  <c:v>3.9820000000000002</c:v>
                </c:pt>
                <c:pt idx="1688">
                  <c:v>3.339</c:v>
                </c:pt>
                <c:pt idx="1689">
                  <c:v>4.5890000000000004</c:v>
                </c:pt>
                <c:pt idx="1690">
                  <c:v>4.6609999999999996</c:v>
                </c:pt>
                <c:pt idx="1691">
                  <c:v>5.125</c:v>
                </c:pt>
                <c:pt idx="1692">
                  <c:v>6.1790000000000003</c:v>
                </c:pt>
                <c:pt idx="1693">
                  <c:v>6.6609999999999996</c:v>
                </c:pt>
                <c:pt idx="1694">
                  <c:v>5.2679999999999998</c:v>
                </c:pt>
                <c:pt idx="1695">
                  <c:v>4.0890000000000004</c:v>
                </c:pt>
                <c:pt idx="1696">
                  <c:v>2.9460000000000002</c:v>
                </c:pt>
                <c:pt idx="1697">
                  <c:v>3.786</c:v>
                </c:pt>
                <c:pt idx="1698">
                  <c:v>4.6790000000000003</c:v>
                </c:pt>
                <c:pt idx="1699">
                  <c:v>4.7320000000000002</c:v>
                </c:pt>
                <c:pt idx="1700">
                  <c:v>3.3929999999999998</c:v>
                </c:pt>
                <c:pt idx="1701">
                  <c:v>3.911</c:v>
                </c:pt>
                <c:pt idx="1702">
                  <c:v>3.714</c:v>
                </c:pt>
                <c:pt idx="1703">
                  <c:v>4.25</c:v>
                </c:pt>
                <c:pt idx="1704">
                  <c:v>4.6070000000000002</c:v>
                </c:pt>
                <c:pt idx="1705">
                  <c:v>4.5890000000000004</c:v>
                </c:pt>
                <c:pt idx="1706">
                  <c:v>3.464</c:v>
                </c:pt>
                <c:pt idx="1707">
                  <c:v>5.5179999999999998</c:v>
                </c:pt>
                <c:pt idx="1708">
                  <c:v>4.4290000000000003</c:v>
                </c:pt>
                <c:pt idx="1709">
                  <c:v>4.3929999999999998</c:v>
                </c:pt>
                <c:pt idx="1710">
                  <c:v>4.0890000000000004</c:v>
                </c:pt>
                <c:pt idx="1711">
                  <c:v>4.7859999999999996</c:v>
                </c:pt>
                <c:pt idx="1712">
                  <c:v>4.6959999999999997</c:v>
                </c:pt>
                <c:pt idx="1713">
                  <c:v>4.25</c:v>
                </c:pt>
                <c:pt idx="1714">
                  <c:v>4.9109999999999996</c:v>
                </c:pt>
                <c:pt idx="1715">
                  <c:v>4.1429999999999998</c:v>
                </c:pt>
                <c:pt idx="1716">
                  <c:v>4.3570000000000002</c:v>
                </c:pt>
                <c:pt idx="1717">
                  <c:v>3.5</c:v>
                </c:pt>
                <c:pt idx="1718">
                  <c:v>2.4289999999999998</c:v>
                </c:pt>
                <c:pt idx="1719">
                  <c:v>4.4640000000000004</c:v>
                </c:pt>
                <c:pt idx="1720">
                  <c:v>4.4109999999999996</c:v>
                </c:pt>
                <c:pt idx="1721">
                  <c:v>4.5890000000000004</c:v>
                </c:pt>
                <c:pt idx="1722">
                  <c:v>4.7679999999999998</c:v>
                </c:pt>
                <c:pt idx="1723">
                  <c:v>4.3390000000000004</c:v>
                </c:pt>
                <c:pt idx="1724">
                  <c:v>4.9820000000000002</c:v>
                </c:pt>
                <c:pt idx="1725">
                  <c:v>3.7679999999999998</c:v>
                </c:pt>
                <c:pt idx="1726">
                  <c:v>4.4290000000000003</c:v>
                </c:pt>
                <c:pt idx="1727">
                  <c:v>4.7859999999999996</c:v>
                </c:pt>
                <c:pt idx="1728">
                  <c:v>3.3039999999999998</c:v>
                </c:pt>
                <c:pt idx="1729">
                  <c:v>3.3039999999999998</c:v>
                </c:pt>
                <c:pt idx="1730">
                  <c:v>4.25</c:v>
                </c:pt>
                <c:pt idx="1731">
                  <c:v>4.2140000000000004</c:v>
                </c:pt>
                <c:pt idx="1732">
                  <c:v>4.1959999999999997</c:v>
                </c:pt>
                <c:pt idx="1733">
                  <c:v>6.3209999999999997</c:v>
                </c:pt>
                <c:pt idx="1734">
                  <c:v>4.5890000000000004</c:v>
                </c:pt>
                <c:pt idx="1735">
                  <c:v>3.7320000000000002</c:v>
                </c:pt>
                <c:pt idx="1736">
                  <c:v>4.1070000000000002</c:v>
                </c:pt>
                <c:pt idx="1737">
                  <c:v>3.6429999999999998</c:v>
                </c:pt>
                <c:pt idx="1738">
                  <c:v>4.0179999999999998</c:v>
                </c:pt>
                <c:pt idx="1739">
                  <c:v>3.4289999999999998</c:v>
                </c:pt>
                <c:pt idx="1740">
                  <c:v>4.3570000000000002</c:v>
                </c:pt>
                <c:pt idx="1741">
                  <c:v>2.6070000000000002</c:v>
                </c:pt>
                <c:pt idx="1742">
                  <c:v>4.5359999999999996</c:v>
                </c:pt>
                <c:pt idx="1743">
                  <c:v>3.2679999999999998</c:v>
                </c:pt>
                <c:pt idx="1744">
                  <c:v>4.5540000000000003</c:v>
                </c:pt>
                <c:pt idx="1745">
                  <c:v>7.2320000000000002</c:v>
                </c:pt>
                <c:pt idx="1746">
                  <c:v>3.5539999999999998</c:v>
                </c:pt>
                <c:pt idx="1747">
                  <c:v>5.2140000000000004</c:v>
                </c:pt>
                <c:pt idx="1748">
                  <c:v>4.0359999999999996</c:v>
                </c:pt>
                <c:pt idx="1749">
                  <c:v>3.8210000000000002</c:v>
                </c:pt>
                <c:pt idx="1750">
                  <c:v>4.7859999999999996</c:v>
                </c:pt>
                <c:pt idx="1751">
                  <c:v>4.1609999999999996</c:v>
                </c:pt>
                <c:pt idx="1752">
                  <c:v>3.8039999999999998</c:v>
                </c:pt>
                <c:pt idx="1753">
                  <c:v>3.8210000000000002</c:v>
                </c:pt>
                <c:pt idx="1754">
                  <c:v>5.1609999999999996</c:v>
                </c:pt>
                <c:pt idx="1755">
                  <c:v>3.6960000000000002</c:v>
                </c:pt>
                <c:pt idx="1756">
                  <c:v>3.6789999999999998</c:v>
                </c:pt>
                <c:pt idx="1757">
                  <c:v>4.8040000000000003</c:v>
                </c:pt>
                <c:pt idx="1758">
                  <c:v>5.5179999999999998</c:v>
                </c:pt>
                <c:pt idx="1759">
                  <c:v>4.0540000000000003</c:v>
                </c:pt>
                <c:pt idx="1760">
                  <c:v>3.714</c:v>
                </c:pt>
                <c:pt idx="1761">
                  <c:v>3.125</c:v>
                </c:pt>
                <c:pt idx="1762">
                  <c:v>4.6959999999999997</c:v>
                </c:pt>
                <c:pt idx="1763">
                  <c:v>3.214</c:v>
                </c:pt>
                <c:pt idx="1764">
                  <c:v>5.0540000000000003</c:v>
                </c:pt>
                <c:pt idx="1765">
                  <c:v>4.5359999999999996</c:v>
                </c:pt>
                <c:pt idx="1766">
                  <c:v>4.8040000000000003</c:v>
                </c:pt>
                <c:pt idx="1767">
                  <c:v>3.5710000000000002</c:v>
                </c:pt>
                <c:pt idx="1768">
                  <c:v>4.8929999999999998</c:v>
                </c:pt>
                <c:pt idx="1769">
                  <c:v>5.0890000000000004</c:v>
                </c:pt>
                <c:pt idx="1770">
                  <c:v>2.8929999999999998</c:v>
                </c:pt>
                <c:pt idx="1771">
                  <c:v>3.9820000000000002</c:v>
                </c:pt>
                <c:pt idx="1772">
                  <c:v>4.7140000000000004</c:v>
                </c:pt>
                <c:pt idx="1773">
                  <c:v>4.9820000000000002</c:v>
                </c:pt>
                <c:pt idx="1774">
                  <c:v>5.2679999999999998</c:v>
                </c:pt>
                <c:pt idx="1775">
                  <c:v>5.3390000000000004</c:v>
                </c:pt>
                <c:pt idx="1776">
                  <c:v>4.5709999999999997</c:v>
                </c:pt>
                <c:pt idx="1777">
                  <c:v>5.1429999999999998</c:v>
                </c:pt>
                <c:pt idx="1778">
                  <c:v>6.8209999999999997</c:v>
                </c:pt>
                <c:pt idx="1779">
                  <c:v>3.7320000000000002</c:v>
                </c:pt>
                <c:pt idx="1780">
                  <c:v>4</c:v>
                </c:pt>
                <c:pt idx="1781">
                  <c:v>6.4459999999999997</c:v>
                </c:pt>
                <c:pt idx="1782">
                  <c:v>4.3929999999999998</c:v>
                </c:pt>
                <c:pt idx="1783">
                  <c:v>4.6070000000000002</c:v>
                </c:pt>
                <c:pt idx="1784">
                  <c:v>4.2140000000000004</c:v>
                </c:pt>
                <c:pt idx="1785">
                  <c:v>3.4460000000000002</c:v>
                </c:pt>
                <c:pt idx="1786">
                  <c:v>4.75</c:v>
                </c:pt>
                <c:pt idx="1787">
                  <c:v>4.1959999999999997</c:v>
                </c:pt>
                <c:pt idx="1788">
                  <c:v>3.8929999999999998</c:v>
                </c:pt>
                <c:pt idx="1789">
                  <c:v>5.7140000000000004</c:v>
                </c:pt>
                <c:pt idx="1790">
                  <c:v>3.625</c:v>
                </c:pt>
                <c:pt idx="1791">
                  <c:v>3.75</c:v>
                </c:pt>
                <c:pt idx="1792">
                  <c:v>4.4459999999999997</c:v>
                </c:pt>
                <c:pt idx="1793">
                  <c:v>5.6429999999999998</c:v>
                </c:pt>
                <c:pt idx="1794">
                  <c:v>4.3570000000000002</c:v>
                </c:pt>
                <c:pt idx="1795">
                  <c:v>5.0359999999999996</c:v>
                </c:pt>
                <c:pt idx="1796">
                  <c:v>5.1959999999999997</c:v>
                </c:pt>
                <c:pt idx="1797">
                  <c:v>6.7140000000000004</c:v>
                </c:pt>
                <c:pt idx="1798">
                  <c:v>3.536</c:v>
                </c:pt>
                <c:pt idx="1799">
                  <c:v>4.0179999999999998</c:v>
                </c:pt>
                <c:pt idx="1800">
                  <c:v>3.8210000000000002</c:v>
                </c:pt>
                <c:pt idx="1801">
                  <c:v>4.4290000000000003</c:v>
                </c:pt>
                <c:pt idx="1802">
                  <c:v>4.1790000000000003</c:v>
                </c:pt>
                <c:pt idx="1803">
                  <c:v>5.0540000000000003</c:v>
                </c:pt>
                <c:pt idx="1804">
                  <c:v>5.1959999999999997</c:v>
                </c:pt>
                <c:pt idx="1805">
                  <c:v>3.5539999999999998</c:v>
                </c:pt>
                <c:pt idx="1806">
                  <c:v>4.5359999999999996</c:v>
                </c:pt>
                <c:pt idx="1807">
                  <c:v>3.4289999999999998</c:v>
                </c:pt>
                <c:pt idx="1808">
                  <c:v>4.0890000000000004</c:v>
                </c:pt>
                <c:pt idx="1809">
                  <c:v>4.2859999999999996</c:v>
                </c:pt>
                <c:pt idx="1810">
                  <c:v>5.8570000000000002</c:v>
                </c:pt>
                <c:pt idx="1811">
                  <c:v>3.4820000000000002</c:v>
                </c:pt>
                <c:pt idx="1812">
                  <c:v>4.1609999999999996</c:v>
                </c:pt>
                <c:pt idx="1813">
                  <c:v>3.7320000000000002</c:v>
                </c:pt>
                <c:pt idx="1814">
                  <c:v>3.9820000000000002</c:v>
                </c:pt>
                <c:pt idx="1815">
                  <c:v>6.3390000000000004</c:v>
                </c:pt>
                <c:pt idx="1816">
                  <c:v>5.9459999999999997</c:v>
                </c:pt>
                <c:pt idx="1817">
                  <c:v>3.6070000000000002</c:v>
                </c:pt>
                <c:pt idx="1818">
                  <c:v>4.5890000000000004</c:v>
                </c:pt>
                <c:pt idx="1819">
                  <c:v>5.6959999999999997</c:v>
                </c:pt>
                <c:pt idx="1820">
                  <c:v>4.0179999999999998</c:v>
                </c:pt>
                <c:pt idx="1821">
                  <c:v>4.1790000000000003</c:v>
                </c:pt>
                <c:pt idx="1822">
                  <c:v>3.9289999999999998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A819-4E58-B9E9-26BCFEAAFA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5026048"/>
        <c:axId val="165024512"/>
      </c:scatterChart>
      <c:valAx>
        <c:axId val="1650260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65024512"/>
        <c:crosses val="autoZero"/>
        <c:crossBetween val="midCat"/>
        <c:majorUnit val="0.1"/>
      </c:valAx>
      <c:valAx>
        <c:axId val="165024512"/>
        <c:scaling>
          <c:orientation val="minMax"/>
          <c:max val="10"/>
        </c:scaling>
        <c:delete val="0"/>
        <c:axPos val="l"/>
        <c:majorGridlines/>
        <c:minorGridlines>
          <c:spPr>
            <a:ln>
              <a:noFill/>
            </a:ln>
          </c:spPr>
        </c:min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165026048"/>
        <c:crosses val="autoZero"/>
        <c:crossBetween val="midCat"/>
        <c:majorUnit val="2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overlap </a:t>
            </a:r>
            <a:r>
              <a:rPr lang="en-US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en-US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aseline="0" dirty="0">
                <a:latin typeface="Arial" panose="020B0604020202020204" pitchFamily="34" charset="0"/>
                <a:cs typeface="Arial" panose="020B0604020202020204" pitchFamily="34" charset="0"/>
              </a:rPr>
              <a:t> &gt; 4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2.2239859331747297E-2"/>
          <c:y val="1.2407877210865522E-2"/>
        </c:manualLayout>
      </c:layout>
      <c:overlay val="0"/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par_valuesC_250A_250!$V$1</c:f>
              <c:strCache>
                <c:ptCount val="1"/>
                <c:pt idx="0">
                  <c:v>allrz_olap1</c:v>
                </c:pt>
              </c:strCache>
            </c:strRef>
          </c:tx>
          <c:spPr>
            <a:ln w="28575">
              <a:noFill/>
            </a:ln>
          </c:spPr>
          <c:trendline>
            <c:trendlineType val="linear"/>
            <c:dispRSqr val="1"/>
            <c:dispEq val="1"/>
            <c:trendlineLbl>
              <c:layout>
                <c:manualLayout>
                  <c:x val="0.17055016380831484"/>
                  <c:y val="0.31255182161315431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sz="2000" b="1" baseline="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R² = 0.069</a:t>
                    </a:r>
                    <a:endParaRPr lang="en-US" sz="2000" b="1" dirty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c:rich>
              </c:tx>
              <c:numFmt formatCode="General" sourceLinked="0"/>
            </c:trendlineLbl>
          </c:trendline>
          <c:xVal>
            <c:numRef>
              <c:f>par_valuesC_250A_250!$B$2:$B$252</c:f>
              <c:numCache>
                <c:formatCode>General</c:formatCode>
                <c:ptCount val="251"/>
                <c:pt idx="0">
                  <c:v>1.95</c:v>
                </c:pt>
                <c:pt idx="1">
                  <c:v>1.27</c:v>
                </c:pt>
                <c:pt idx="2">
                  <c:v>1.8</c:v>
                </c:pt>
                <c:pt idx="3">
                  <c:v>2.08</c:v>
                </c:pt>
                <c:pt idx="4">
                  <c:v>1.43</c:v>
                </c:pt>
                <c:pt idx="5">
                  <c:v>1.7</c:v>
                </c:pt>
                <c:pt idx="6">
                  <c:v>2.35</c:v>
                </c:pt>
                <c:pt idx="7">
                  <c:v>1.98</c:v>
                </c:pt>
                <c:pt idx="8">
                  <c:v>0.78</c:v>
                </c:pt>
                <c:pt idx="9">
                  <c:v>1.5</c:v>
                </c:pt>
                <c:pt idx="10">
                  <c:v>1.6</c:v>
                </c:pt>
                <c:pt idx="11">
                  <c:v>2.2999999999999998</c:v>
                </c:pt>
                <c:pt idx="12">
                  <c:v>2.2999999999999998</c:v>
                </c:pt>
                <c:pt idx="13">
                  <c:v>2.2000000000000002</c:v>
                </c:pt>
                <c:pt idx="14">
                  <c:v>1.7</c:v>
                </c:pt>
                <c:pt idx="15">
                  <c:v>2.0499999999999998</c:v>
                </c:pt>
                <c:pt idx="16">
                  <c:v>2.09</c:v>
                </c:pt>
                <c:pt idx="17">
                  <c:v>1.6</c:v>
                </c:pt>
                <c:pt idx="18">
                  <c:v>1.88</c:v>
                </c:pt>
                <c:pt idx="19">
                  <c:v>1.05</c:v>
                </c:pt>
                <c:pt idx="20">
                  <c:v>2</c:v>
                </c:pt>
                <c:pt idx="21">
                  <c:v>1.35</c:v>
                </c:pt>
                <c:pt idx="22">
                  <c:v>2.0699999999999998</c:v>
                </c:pt>
                <c:pt idx="23">
                  <c:v>1.5</c:v>
                </c:pt>
                <c:pt idx="24">
                  <c:v>0.99</c:v>
                </c:pt>
                <c:pt idx="25">
                  <c:v>1.85</c:v>
                </c:pt>
                <c:pt idx="26">
                  <c:v>2.1</c:v>
                </c:pt>
                <c:pt idx="27">
                  <c:v>1.05</c:v>
                </c:pt>
                <c:pt idx="28">
                  <c:v>2.2000000000000002</c:v>
                </c:pt>
                <c:pt idx="29">
                  <c:v>1.7</c:v>
                </c:pt>
                <c:pt idx="30">
                  <c:v>1.94</c:v>
                </c:pt>
                <c:pt idx="31">
                  <c:v>2.2999999999999998</c:v>
                </c:pt>
                <c:pt idx="32">
                  <c:v>1.99</c:v>
                </c:pt>
                <c:pt idx="33">
                  <c:v>2.0699999999999998</c:v>
                </c:pt>
                <c:pt idx="34">
                  <c:v>1.8</c:v>
                </c:pt>
                <c:pt idx="35">
                  <c:v>2.25</c:v>
                </c:pt>
                <c:pt idx="36">
                  <c:v>1.6</c:v>
                </c:pt>
                <c:pt idx="37">
                  <c:v>1.67</c:v>
                </c:pt>
                <c:pt idx="38">
                  <c:v>1.52</c:v>
                </c:pt>
                <c:pt idx="39">
                  <c:v>2.5</c:v>
                </c:pt>
                <c:pt idx="40">
                  <c:v>2</c:v>
                </c:pt>
                <c:pt idx="41">
                  <c:v>1.9</c:v>
                </c:pt>
                <c:pt idx="42">
                  <c:v>1.49</c:v>
                </c:pt>
                <c:pt idx="43">
                  <c:v>1.51</c:v>
                </c:pt>
                <c:pt idx="44">
                  <c:v>1</c:v>
                </c:pt>
                <c:pt idx="45">
                  <c:v>1.1000000000000001</c:v>
                </c:pt>
                <c:pt idx="46">
                  <c:v>2</c:v>
                </c:pt>
                <c:pt idx="47">
                  <c:v>2.4900000000000002</c:v>
                </c:pt>
                <c:pt idx="48">
                  <c:v>1.9</c:v>
                </c:pt>
                <c:pt idx="49">
                  <c:v>1.5</c:v>
                </c:pt>
                <c:pt idx="50">
                  <c:v>2.2000000000000002</c:v>
                </c:pt>
                <c:pt idx="51">
                  <c:v>1.44</c:v>
                </c:pt>
                <c:pt idx="52">
                  <c:v>2.1</c:v>
                </c:pt>
                <c:pt idx="53">
                  <c:v>2</c:v>
                </c:pt>
                <c:pt idx="54">
                  <c:v>2.2000000000000002</c:v>
                </c:pt>
                <c:pt idx="55">
                  <c:v>1.4</c:v>
                </c:pt>
                <c:pt idx="56">
                  <c:v>1.85</c:v>
                </c:pt>
                <c:pt idx="57">
                  <c:v>2.2000000000000002</c:v>
                </c:pt>
                <c:pt idx="58">
                  <c:v>2.4</c:v>
                </c:pt>
                <c:pt idx="59">
                  <c:v>1.95</c:v>
                </c:pt>
                <c:pt idx="60">
                  <c:v>1.39</c:v>
                </c:pt>
                <c:pt idx="61">
                  <c:v>2.4</c:v>
                </c:pt>
                <c:pt idx="62">
                  <c:v>1.1499999999999999</c:v>
                </c:pt>
                <c:pt idx="63">
                  <c:v>0.94</c:v>
                </c:pt>
                <c:pt idx="64">
                  <c:v>2.5</c:v>
                </c:pt>
                <c:pt idx="65">
                  <c:v>1.6</c:v>
                </c:pt>
                <c:pt idx="66">
                  <c:v>1.8</c:v>
                </c:pt>
                <c:pt idx="67">
                  <c:v>1.9</c:v>
                </c:pt>
                <c:pt idx="68">
                  <c:v>1.63</c:v>
                </c:pt>
                <c:pt idx="69">
                  <c:v>2</c:v>
                </c:pt>
                <c:pt idx="70">
                  <c:v>1.08</c:v>
                </c:pt>
                <c:pt idx="71">
                  <c:v>1.9</c:v>
                </c:pt>
                <c:pt idx="72">
                  <c:v>2.2999999999999998</c:v>
                </c:pt>
                <c:pt idx="73">
                  <c:v>1.41</c:v>
                </c:pt>
                <c:pt idx="74">
                  <c:v>1.9</c:v>
                </c:pt>
                <c:pt idx="75">
                  <c:v>1.6</c:v>
                </c:pt>
                <c:pt idx="76">
                  <c:v>2.4</c:v>
                </c:pt>
                <c:pt idx="77">
                  <c:v>1.8</c:v>
                </c:pt>
                <c:pt idx="78">
                  <c:v>1.3</c:v>
                </c:pt>
                <c:pt idx="79">
                  <c:v>1.9</c:v>
                </c:pt>
                <c:pt idx="80">
                  <c:v>2.2000000000000002</c:v>
                </c:pt>
                <c:pt idx="81">
                  <c:v>1.6</c:v>
                </c:pt>
                <c:pt idx="82">
                  <c:v>1.7</c:v>
                </c:pt>
                <c:pt idx="83">
                  <c:v>2.1</c:v>
                </c:pt>
                <c:pt idx="84">
                  <c:v>2</c:v>
                </c:pt>
                <c:pt idx="85">
                  <c:v>1.75</c:v>
                </c:pt>
                <c:pt idx="86">
                  <c:v>2.2999999999999998</c:v>
                </c:pt>
                <c:pt idx="87">
                  <c:v>2.5</c:v>
                </c:pt>
                <c:pt idx="88">
                  <c:v>1.86</c:v>
                </c:pt>
                <c:pt idx="89">
                  <c:v>1.87</c:v>
                </c:pt>
                <c:pt idx="90">
                  <c:v>1.94</c:v>
                </c:pt>
                <c:pt idx="91">
                  <c:v>2.4</c:v>
                </c:pt>
                <c:pt idx="92">
                  <c:v>2.5</c:v>
                </c:pt>
                <c:pt idx="93">
                  <c:v>2.04</c:v>
                </c:pt>
                <c:pt idx="94">
                  <c:v>1.6</c:v>
                </c:pt>
                <c:pt idx="95">
                  <c:v>1.75</c:v>
                </c:pt>
                <c:pt idx="96">
                  <c:v>1.8</c:v>
                </c:pt>
                <c:pt idx="97">
                  <c:v>2</c:v>
                </c:pt>
                <c:pt idx="98">
                  <c:v>2</c:v>
                </c:pt>
                <c:pt idx="99">
                  <c:v>2</c:v>
                </c:pt>
                <c:pt idx="100">
                  <c:v>2</c:v>
                </c:pt>
                <c:pt idx="101">
                  <c:v>2.2000000000000002</c:v>
                </c:pt>
                <c:pt idx="102">
                  <c:v>1.55</c:v>
                </c:pt>
                <c:pt idx="103">
                  <c:v>2.5</c:v>
                </c:pt>
                <c:pt idx="104">
                  <c:v>1.6</c:v>
                </c:pt>
                <c:pt idx="105">
                  <c:v>1.5</c:v>
                </c:pt>
                <c:pt idx="106">
                  <c:v>1.9</c:v>
                </c:pt>
                <c:pt idx="107">
                  <c:v>1.8</c:v>
                </c:pt>
                <c:pt idx="108">
                  <c:v>2.2999999999999998</c:v>
                </c:pt>
                <c:pt idx="109">
                  <c:v>1.6</c:v>
                </c:pt>
                <c:pt idx="110">
                  <c:v>1.75</c:v>
                </c:pt>
                <c:pt idx="111">
                  <c:v>2</c:v>
                </c:pt>
                <c:pt idx="112">
                  <c:v>1.75</c:v>
                </c:pt>
                <c:pt idx="113">
                  <c:v>2</c:v>
                </c:pt>
                <c:pt idx="114">
                  <c:v>2.1</c:v>
                </c:pt>
                <c:pt idx="115">
                  <c:v>1.86</c:v>
                </c:pt>
                <c:pt idx="116">
                  <c:v>2.1</c:v>
                </c:pt>
                <c:pt idx="117">
                  <c:v>1.8</c:v>
                </c:pt>
                <c:pt idx="118">
                  <c:v>1.8</c:v>
                </c:pt>
                <c:pt idx="119">
                  <c:v>2.15</c:v>
                </c:pt>
                <c:pt idx="120">
                  <c:v>2</c:v>
                </c:pt>
                <c:pt idx="121">
                  <c:v>1.54</c:v>
                </c:pt>
                <c:pt idx="122">
                  <c:v>2.15</c:v>
                </c:pt>
                <c:pt idx="123">
                  <c:v>1.76</c:v>
                </c:pt>
                <c:pt idx="124">
                  <c:v>1.99</c:v>
                </c:pt>
                <c:pt idx="125">
                  <c:v>1.8</c:v>
                </c:pt>
                <c:pt idx="126">
                  <c:v>1.8</c:v>
                </c:pt>
                <c:pt idx="127">
                  <c:v>2</c:v>
                </c:pt>
                <c:pt idx="128">
                  <c:v>2.4</c:v>
                </c:pt>
                <c:pt idx="129">
                  <c:v>1.5</c:v>
                </c:pt>
                <c:pt idx="130">
                  <c:v>2.35</c:v>
                </c:pt>
                <c:pt idx="131">
                  <c:v>1.95</c:v>
                </c:pt>
                <c:pt idx="132">
                  <c:v>2</c:v>
                </c:pt>
                <c:pt idx="133">
                  <c:v>1.55</c:v>
                </c:pt>
                <c:pt idx="134">
                  <c:v>2.1</c:v>
                </c:pt>
                <c:pt idx="135">
                  <c:v>2.5</c:v>
                </c:pt>
                <c:pt idx="136">
                  <c:v>1.6</c:v>
                </c:pt>
                <c:pt idx="137">
                  <c:v>1.5</c:v>
                </c:pt>
                <c:pt idx="138">
                  <c:v>1.75</c:v>
                </c:pt>
                <c:pt idx="139">
                  <c:v>1.8</c:v>
                </c:pt>
                <c:pt idx="140">
                  <c:v>2.2999999999999998</c:v>
                </c:pt>
                <c:pt idx="141">
                  <c:v>1.3</c:v>
                </c:pt>
                <c:pt idx="142">
                  <c:v>2</c:v>
                </c:pt>
                <c:pt idx="143">
                  <c:v>2</c:v>
                </c:pt>
                <c:pt idx="144">
                  <c:v>1.73</c:v>
                </c:pt>
                <c:pt idx="145">
                  <c:v>1.79</c:v>
                </c:pt>
                <c:pt idx="146">
                  <c:v>1.54</c:v>
                </c:pt>
                <c:pt idx="147">
                  <c:v>2.4</c:v>
                </c:pt>
                <c:pt idx="148">
                  <c:v>1.9</c:v>
                </c:pt>
                <c:pt idx="149">
                  <c:v>1.8</c:v>
                </c:pt>
                <c:pt idx="150">
                  <c:v>1.24</c:v>
                </c:pt>
                <c:pt idx="151">
                  <c:v>1.9</c:v>
                </c:pt>
                <c:pt idx="152">
                  <c:v>2</c:v>
                </c:pt>
                <c:pt idx="153">
                  <c:v>1.7</c:v>
                </c:pt>
                <c:pt idx="154">
                  <c:v>1.94</c:v>
                </c:pt>
                <c:pt idx="155">
                  <c:v>1.8</c:v>
                </c:pt>
                <c:pt idx="156">
                  <c:v>1.1299999999999999</c:v>
                </c:pt>
                <c:pt idx="157">
                  <c:v>2.1</c:v>
                </c:pt>
                <c:pt idx="158">
                  <c:v>1.3</c:v>
                </c:pt>
                <c:pt idx="159">
                  <c:v>1.95</c:v>
                </c:pt>
                <c:pt idx="160">
                  <c:v>1.8</c:v>
                </c:pt>
                <c:pt idx="161">
                  <c:v>1.3</c:v>
                </c:pt>
                <c:pt idx="162">
                  <c:v>1.7</c:v>
                </c:pt>
                <c:pt idx="163">
                  <c:v>2.1</c:v>
                </c:pt>
                <c:pt idx="164">
                  <c:v>1.8</c:v>
                </c:pt>
                <c:pt idx="165">
                  <c:v>2.5</c:v>
                </c:pt>
                <c:pt idx="166">
                  <c:v>1.32</c:v>
                </c:pt>
                <c:pt idx="167">
                  <c:v>1.3</c:v>
                </c:pt>
                <c:pt idx="168">
                  <c:v>1.6</c:v>
                </c:pt>
                <c:pt idx="169">
                  <c:v>1.7</c:v>
                </c:pt>
                <c:pt idx="170">
                  <c:v>2.2999999999999998</c:v>
                </c:pt>
                <c:pt idx="171">
                  <c:v>1.48</c:v>
                </c:pt>
                <c:pt idx="172">
                  <c:v>1.8</c:v>
                </c:pt>
                <c:pt idx="173">
                  <c:v>2</c:v>
                </c:pt>
                <c:pt idx="174">
                  <c:v>1.6</c:v>
                </c:pt>
                <c:pt idx="175">
                  <c:v>2</c:v>
                </c:pt>
                <c:pt idx="176">
                  <c:v>2.2000000000000002</c:v>
                </c:pt>
                <c:pt idx="177">
                  <c:v>2.1</c:v>
                </c:pt>
                <c:pt idx="178">
                  <c:v>1.8</c:v>
                </c:pt>
                <c:pt idx="179">
                  <c:v>2.2999999999999998</c:v>
                </c:pt>
                <c:pt idx="180">
                  <c:v>1.03</c:v>
                </c:pt>
                <c:pt idx="181">
                  <c:v>1.55</c:v>
                </c:pt>
                <c:pt idx="182">
                  <c:v>1.9</c:v>
                </c:pt>
                <c:pt idx="183">
                  <c:v>1.1200000000000001</c:v>
                </c:pt>
                <c:pt idx="184">
                  <c:v>2.1</c:v>
                </c:pt>
                <c:pt idx="185">
                  <c:v>1.78</c:v>
                </c:pt>
                <c:pt idx="186">
                  <c:v>2.4</c:v>
                </c:pt>
                <c:pt idx="187">
                  <c:v>1.2</c:v>
                </c:pt>
                <c:pt idx="188">
                  <c:v>1.89</c:v>
                </c:pt>
                <c:pt idx="189">
                  <c:v>1.85</c:v>
                </c:pt>
                <c:pt idx="190">
                  <c:v>2.2999999999999998</c:v>
                </c:pt>
                <c:pt idx="191">
                  <c:v>2</c:v>
                </c:pt>
                <c:pt idx="192">
                  <c:v>2.41</c:v>
                </c:pt>
                <c:pt idx="193">
                  <c:v>1.4</c:v>
                </c:pt>
                <c:pt idx="194">
                  <c:v>1.95</c:v>
                </c:pt>
                <c:pt idx="195">
                  <c:v>2.33</c:v>
                </c:pt>
                <c:pt idx="196">
                  <c:v>1.9</c:v>
                </c:pt>
                <c:pt idx="197">
                  <c:v>1.9</c:v>
                </c:pt>
                <c:pt idx="198">
                  <c:v>2.2999999999999998</c:v>
                </c:pt>
                <c:pt idx="199">
                  <c:v>1.59</c:v>
                </c:pt>
                <c:pt idx="200">
                  <c:v>2.2000000000000002</c:v>
                </c:pt>
                <c:pt idx="201">
                  <c:v>2.2000000000000002</c:v>
                </c:pt>
                <c:pt idx="202">
                  <c:v>1.85</c:v>
                </c:pt>
                <c:pt idx="203">
                  <c:v>1.84</c:v>
                </c:pt>
                <c:pt idx="204">
                  <c:v>2</c:v>
                </c:pt>
                <c:pt idx="205">
                  <c:v>2</c:v>
                </c:pt>
                <c:pt idx="206">
                  <c:v>2.2000000000000002</c:v>
                </c:pt>
                <c:pt idx="207">
                  <c:v>1.8</c:v>
                </c:pt>
                <c:pt idx="208">
                  <c:v>1.8</c:v>
                </c:pt>
                <c:pt idx="209">
                  <c:v>1.94</c:v>
                </c:pt>
                <c:pt idx="210">
                  <c:v>1.6</c:v>
                </c:pt>
                <c:pt idx="211">
                  <c:v>2</c:v>
                </c:pt>
                <c:pt idx="212">
                  <c:v>1.2</c:v>
                </c:pt>
                <c:pt idx="213">
                  <c:v>2.4</c:v>
                </c:pt>
                <c:pt idx="214">
                  <c:v>1.81</c:v>
                </c:pt>
                <c:pt idx="215">
                  <c:v>1.1000000000000001</c:v>
                </c:pt>
                <c:pt idx="216">
                  <c:v>2.4</c:v>
                </c:pt>
                <c:pt idx="217">
                  <c:v>1.3</c:v>
                </c:pt>
                <c:pt idx="218">
                  <c:v>2.2999999999999998</c:v>
                </c:pt>
                <c:pt idx="219">
                  <c:v>1.6</c:v>
                </c:pt>
                <c:pt idx="220">
                  <c:v>1.95</c:v>
                </c:pt>
                <c:pt idx="221">
                  <c:v>2.0499999999999998</c:v>
                </c:pt>
                <c:pt idx="222">
                  <c:v>2.4</c:v>
                </c:pt>
                <c:pt idx="223">
                  <c:v>2.31</c:v>
                </c:pt>
                <c:pt idx="224">
                  <c:v>1.8</c:v>
                </c:pt>
                <c:pt idx="225">
                  <c:v>2.2999999999999998</c:v>
                </c:pt>
                <c:pt idx="226">
                  <c:v>0.99</c:v>
                </c:pt>
                <c:pt idx="227">
                  <c:v>1.5</c:v>
                </c:pt>
                <c:pt idx="228">
                  <c:v>1.9</c:v>
                </c:pt>
                <c:pt idx="229">
                  <c:v>1.7</c:v>
                </c:pt>
                <c:pt idx="230">
                  <c:v>1.9</c:v>
                </c:pt>
                <c:pt idx="231">
                  <c:v>1.5</c:v>
                </c:pt>
                <c:pt idx="232">
                  <c:v>1.6</c:v>
                </c:pt>
                <c:pt idx="233">
                  <c:v>1.5</c:v>
                </c:pt>
                <c:pt idx="234">
                  <c:v>1.49</c:v>
                </c:pt>
                <c:pt idx="235">
                  <c:v>2</c:v>
                </c:pt>
                <c:pt idx="236">
                  <c:v>1.3</c:v>
                </c:pt>
                <c:pt idx="237">
                  <c:v>2.0099999999999998</c:v>
                </c:pt>
                <c:pt idx="238">
                  <c:v>2.04</c:v>
                </c:pt>
                <c:pt idx="239">
                  <c:v>2.33</c:v>
                </c:pt>
                <c:pt idx="240">
                  <c:v>1.7</c:v>
                </c:pt>
                <c:pt idx="241">
                  <c:v>1.8</c:v>
                </c:pt>
                <c:pt idx="242">
                  <c:v>0.97</c:v>
                </c:pt>
                <c:pt idx="243">
                  <c:v>2</c:v>
                </c:pt>
                <c:pt idx="244">
                  <c:v>2</c:v>
                </c:pt>
                <c:pt idx="245">
                  <c:v>1.1000000000000001</c:v>
                </c:pt>
                <c:pt idx="246">
                  <c:v>1.25</c:v>
                </c:pt>
                <c:pt idx="247">
                  <c:v>1.6</c:v>
                </c:pt>
                <c:pt idx="248">
                  <c:v>1.85</c:v>
                </c:pt>
                <c:pt idx="249">
                  <c:v>1.2</c:v>
                </c:pt>
                <c:pt idx="250">
                  <c:v>1.95</c:v>
                </c:pt>
              </c:numCache>
            </c:numRef>
          </c:xVal>
          <c:yVal>
            <c:numRef>
              <c:f>par_valuesC_250A_250!$V$2:$V$252</c:f>
              <c:numCache>
                <c:formatCode>General</c:formatCode>
                <c:ptCount val="251"/>
                <c:pt idx="0">
                  <c:v>0.83232799999999996</c:v>
                </c:pt>
                <c:pt idx="1">
                  <c:v>0.28824100000000002</c:v>
                </c:pt>
                <c:pt idx="2">
                  <c:v>0.35544900000000001</c:v>
                </c:pt>
                <c:pt idx="3">
                  <c:v>0.79085799999999995</c:v>
                </c:pt>
                <c:pt idx="4">
                  <c:v>0.65627400000000002</c:v>
                </c:pt>
                <c:pt idx="5">
                  <c:v>0.79166400000000003</c:v>
                </c:pt>
                <c:pt idx="6">
                  <c:v>0.843719</c:v>
                </c:pt>
                <c:pt idx="7">
                  <c:v>0.72903200000000001</c:v>
                </c:pt>
                <c:pt idx="8">
                  <c:v>0.50244599999999995</c:v>
                </c:pt>
                <c:pt idx="9">
                  <c:v>0.392843</c:v>
                </c:pt>
                <c:pt idx="10">
                  <c:v>0.54253099999999999</c:v>
                </c:pt>
                <c:pt idx="11">
                  <c:v>1.07988</c:v>
                </c:pt>
                <c:pt idx="12">
                  <c:v>0.318934</c:v>
                </c:pt>
                <c:pt idx="13">
                  <c:v>0.692195</c:v>
                </c:pt>
                <c:pt idx="14">
                  <c:v>0.72858900000000004</c:v>
                </c:pt>
                <c:pt idx="15">
                  <c:v>0.53181900000000004</c:v>
                </c:pt>
                <c:pt idx="16">
                  <c:v>0.64071299999999998</c:v>
                </c:pt>
                <c:pt idx="17">
                  <c:v>0.65968000000000004</c:v>
                </c:pt>
                <c:pt idx="18">
                  <c:v>0.54079200000000005</c:v>
                </c:pt>
                <c:pt idx="19">
                  <c:v>0.28798200000000002</c:v>
                </c:pt>
                <c:pt idx="20">
                  <c:v>0.74954600000000005</c:v>
                </c:pt>
                <c:pt idx="21">
                  <c:v>0.776918</c:v>
                </c:pt>
                <c:pt idx="22">
                  <c:v>0.35702600000000001</c:v>
                </c:pt>
                <c:pt idx="23">
                  <c:v>0.56788400000000006</c:v>
                </c:pt>
                <c:pt idx="24">
                  <c:v>0.33106799999999997</c:v>
                </c:pt>
                <c:pt idx="25">
                  <c:v>0.71141500000000002</c:v>
                </c:pt>
                <c:pt idx="26">
                  <c:v>0.78937500000000005</c:v>
                </c:pt>
                <c:pt idx="27">
                  <c:v>0.61307900000000004</c:v>
                </c:pt>
                <c:pt idx="28">
                  <c:v>0.48097299999999998</c:v>
                </c:pt>
                <c:pt idx="29">
                  <c:v>0.57747999999999999</c:v>
                </c:pt>
                <c:pt idx="30">
                  <c:v>0.85488699999999995</c:v>
                </c:pt>
                <c:pt idx="31">
                  <c:v>0.80626500000000001</c:v>
                </c:pt>
                <c:pt idx="32">
                  <c:v>0.56661799999999996</c:v>
                </c:pt>
                <c:pt idx="33">
                  <c:v>0.78142299999999998</c:v>
                </c:pt>
                <c:pt idx="34">
                  <c:v>0.49231200000000003</c:v>
                </c:pt>
                <c:pt idx="35">
                  <c:v>0.79711299999999996</c:v>
                </c:pt>
                <c:pt idx="36">
                  <c:v>0.87663000000000002</c:v>
                </c:pt>
                <c:pt idx="37">
                  <c:v>0.23704600000000001</c:v>
                </c:pt>
                <c:pt idx="38">
                  <c:v>0.81814600000000004</c:v>
                </c:pt>
                <c:pt idx="39">
                  <c:v>0.69698300000000002</c:v>
                </c:pt>
                <c:pt idx="40">
                  <c:v>0.739201</c:v>
                </c:pt>
                <c:pt idx="41">
                  <c:v>0.69347899999999996</c:v>
                </c:pt>
                <c:pt idx="42">
                  <c:v>0.250249</c:v>
                </c:pt>
                <c:pt idx="43">
                  <c:v>0.343196</c:v>
                </c:pt>
                <c:pt idx="44">
                  <c:v>0.69167900000000004</c:v>
                </c:pt>
                <c:pt idx="45">
                  <c:v>0.393594</c:v>
                </c:pt>
                <c:pt idx="46">
                  <c:v>0.55102799999999996</c:v>
                </c:pt>
                <c:pt idx="47">
                  <c:v>0.462783</c:v>
                </c:pt>
                <c:pt idx="48">
                  <c:v>0.70497200000000004</c:v>
                </c:pt>
                <c:pt idx="49">
                  <c:v>0.72445899999999996</c:v>
                </c:pt>
                <c:pt idx="50">
                  <c:v>0.45878200000000002</c:v>
                </c:pt>
                <c:pt idx="51">
                  <c:v>0.50000699999999998</c:v>
                </c:pt>
                <c:pt idx="52">
                  <c:v>0.79576100000000005</c:v>
                </c:pt>
                <c:pt idx="53">
                  <c:v>0.55235299999999998</c:v>
                </c:pt>
                <c:pt idx="54">
                  <c:v>0.61608399999999996</c:v>
                </c:pt>
                <c:pt idx="55">
                  <c:v>0.27062900000000001</c:v>
                </c:pt>
                <c:pt idx="56">
                  <c:v>0.77300999999999997</c:v>
                </c:pt>
                <c:pt idx="57">
                  <c:v>0.55200700000000003</c:v>
                </c:pt>
                <c:pt idx="58">
                  <c:v>0.77918500000000002</c:v>
                </c:pt>
                <c:pt idx="59">
                  <c:v>0.45986500000000002</c:v>
                </c:pt>
                <c:pt idx="60">
                  <c:v>0.31776500000000002</c:v>
                </c:pt>
                <c:pt idx="61">
                  <c:v>0.63635900000000001</c:v>
                </c:pt>
                <c:pt idx="62">
                  <c:v>0.30784800000000001</c:v>
                </c:pt>
                <c:pt idx="63">
                  <c:v>0.28179199999999999</c:v>
                </c:pt>
                <c:pt idx="64">
                  <c:v>0.82420899999999997</c:v>
                </c:pt>
                <c:pt idx="65">
                  <c:v>0.63726799999999995</c:v>
                </c:pt>
                <c:pt idx="66">
                  <c:v>0.899011</c:v>
                </c:pt>
                <c:pt idx="67">
                  <c:v>0.58884300000000001</c:v>
                </c:pt>
                <c:pt idx="68">
                  <c:v>0.548539</c:v>
                </c:pt>
                <c:pt idx="69">
                  <c:v>0.40658300000000003</c:v>
                </c:pt>
                <c:pt idx="70">
                  <c:v>0.48881400000000003</c:v>
                </c:pt>
                <c:pt idx="71">
                  <c:v>0.53025800000000001</c:v>
                </c:pt>
                <c:pt idx="72">
                  <c:v>0.67848399999999998</c:v>
                </c:pt>
                <c:pt idx="73">
                  <c:v>0.70151399999999997</c:v>
                </c:pt>
                <c:pt idx="74">
                  <c:v>0.493975</c:v>
                </c:pt>
                <c:pt idx="75">
                  <c:v>0.73216099999999995</c:v>
                </c:pt>
                <c:pt idx="76">
                  <c:v>0.79961300000000002</c:v>
                </c:pt>
                <c:pt idx="77">
                  <c:v>0.50829800000000003</c:v>
                </c:pt>
                <c:pt idx="78">
                  <c:v>0.81052500000000005</c:v>
                </c:pt>
                <c:pt idx="79">
                  <c:v>0.62568800000000002</c:v>
                </c:pt>
                <c:pt idx="80">
                  <c:v>0.62113399999999996</c:v>
                </c:pt>
                <c:pt idx="81">
                  <c:v>0.63341800000000004</c:v>
                </c:pt>
                <c:pt idx="82">
                  <c:v>0.88432699999999997</c:v>
                </c:pt>
                <c:pt idx="83">
                  <c:v>0.47836899999999999</c:v>
                </c:pt>
                <c:pt idx="84">
                  <c:v>1.00345</c:v>
                </c:pt>
                <c:pt idx="85">
                  <c:v>0.55867299999999998</c:v>
                </c:pt>
                <c:pt idx="86">
                  <c:v>0.44731799999999999</c:v>
                </c:pt>
                <c:pt idx="87">
                  <c:v>0.71387</c:v>
                </c:pt>
                <c:pt idx="88">
                  <c:v>0.46716999999999997</c:v>
                </c:pt>
                <c:pt idx="89">
                  <c:v>0.94821800000000001</c:v>
                </c:pt>
                <c:pt idx="90">
                  <c:v>0.32405499999999998</c:v>
                </c:pt>
                <c:pt idx="91">
                  <c:v>0.83661799999999997</c:v>
                </c:pt>
                <c:pt idx="92">
                  <c:v>0.40399000000000002</c:v>
                </c:pt>
                <c:pt idx="93">
                  <c:v>0.90105500000000005</c:v>
                </c:pt>
                <c:pt idx="94">
                  <c:v>0.314693</c:v>
                </c:pt>
                <c:pt idx="95">
                  <c:v>0.62704400000000005</c:v>
                </c:pt>
                <c:pt idx="96">
                  <c:v>0.54342000000000001</c:v>
                </c:pt>
                <c:pt idx="97">
                  <c:v>0.80273499999999998</c:v>
                </c:pt>
                <c:pt idx="98">
                  <c:v>0.62410200000000005</c:v>
                </c:pt>
                <c:pt idx="99">
                  <c:v>0.84989300000000001</c:v>
                </c:pt>
                <c:pt idx="100">
                  <c:v>0.56394699999999998</c:v>
                </c:pt>
                <c:pt idx="101">
                  <c:v>1.0563499999999999</c:v>
                </c:pt>
                <c:pt idx="102">
                  <c:v>0.56069800000000003</c:v>
                </c:pt>
                <c:pt idx="103">
                  <c:v>0.61307599999999995</c:v>
                </c:pt>
                <c:pt idx="104">
                  <c:v>0.478995</c:v>
                </c:pt>
                <c:pt idx="105">
                  <c:v>0.63508200000000004</c:v>
                </c:pt>
                <c:pt idx="106">
                  <c:v>0.50662099999999999</c:v>
                </c:pt>
                <c:pt idx="107">
                  <c:v>0.47899199999999997</c:v>
                </c:pt>
                <c:pt idx="108">
                  <c:v>0.83402900000000002</c:v>
                </c:pt>
                <c:pt idx="109">
                  <c:v>0.60474300000000003</c:v>
                </c:pt>
                <c:pt idx="110">
                  <c:v>0.84498499999999999</c:v>
                </c:pt>
                <c:pt idx="111">
                  <c:v>0.86715399999999998</c:v>
                </c:pt>
                <c:pt idx="112">
                  <c:v>0.52667699999999995</c:v>
                </c:pt>
                <c:pt idx="113">
                  <c:v>0.62356400000000001</c:v>
                </c:pt>
                <c:pt idx="114">
                  <c:v>0.22189400000000001</c:v>
                </c:pt>
                <c:pt idx="115">
                  <c:v>0.61243599999999998</c:v>
                </c:pt>
                <c:pt idx="116">
                  <c:v>0.95843800000000001</c:v>
                </c:pt>
                <c:pt idx="117">
                  <c:v>0.61962600000000001</c:v>
                </c:pt>
                <c:pt idx="118">
                  <c:v>0.31946799999999997</c:v>
                </c:pt>
                <c:pt idx="119">
                  <c:v>0.57697799999999999</c:v>
                </c:pt>
                <c:pt idx="120">
                  <c:v>0.89194700000000005</c:v>
                </c:pt>
                <c:pt idx="121">
                  <c:v>0.50239400000000001</c:v>
                </c:pt>
                <c:pt idx="122">
                  <c:v>0.61671600000000004</c:v>
                </c:pt>
                <c:pt idx="123">
                  <c:v>0.74421700000000002</c:v>
                </c:pt>
                <c:pt idx="124">
                  <c:v>0.28406199999999998</c:v>
                </c:pt>
                <c:pt idx="125">
                  <c:v>0.38392799999999999</c:v>
                </c:pt>
                <c:pt idx="126">
                  <c:v>0.61636000000000002</c:v>
                </c:pt>
                <c:pt idx="127">
                  <c:v>0.65634599999999998</c:v>
                </c:pt>
                <c:pt idx="128">
                  <c:v>0.60095100000000001</c:v>
                </c:pt>
                <c:pt idx="129">
                  <c:v>0.37037599999999998</c:v>
                </c:pt>
                <c:pt idx="130">
                  <c:v>0.70828100000000005</c:v>
                </c:pt>
                <c:pt idx="131">
                  <c:v>0.50231999999999999</c:v>
                </c:pt>
                <c:pt idx="132">
                  <c:v>0.43343799999999999</c:v>
                </c:pt>
                <c:pt idx="133">
                  <c:v>0.73000500000000001</c:v>
                </c:pt>
                <c:pt idx="134">
                  <c:v>0.67439099999999996</c:v>
                </c:pt>
                <c:pt idx="135">
                  <c:v>0.70267299999999999</c:v>
                </c:pt>
                <c:pt idx="136">
                  <c:v>0.71271200000000001</c:v>
                </c:pt>
                <c:pt idx="137">
                  <c:v>0.501027</c:v>
                </c:pt>
                <c:pt idx="138">
                  <c:v>0.461256</c:v>
                </c:pt>
                <c:pt idx="139">
                  <c:v>0.58114200000000005</c:v>
                </c:pt>
                <c:pt idx="140">
                  <c:v>0.75801600000000002</c:v>
                </c:pt>
                <c:pt idx="141">
                  <c:v>0.32800600000000002</c:v>
                </c:pt>
                <c:pt idx="142">
                  <c:v>0.80813400000000002</c:v>
                </c:pt>
                <c:pt idx="143">
                  <c:v>0.63919999999999999</c:v>
                </c:pt>
                <c:pt idx="144">
                  <c:v>0.54835</c:v>
                </c:pt>
                <c:pt idx="145">
                  <c:v>0.37700299999999998</c:v>
                </c:pt>
                <c:pt idx="146">
                  <c:v>1.0299799999999999</c:v>
                </c:pt>
                <c:pt idx="147">
                  <c:v>0.66960399999999998</c:v>
                </c:pt>
                <c:pt idx="148">
                  <c:v>0.21134600000000001</c:v>
                </c:pt>
                <c:pt idx="149">
                  <c:v>0.97856299999999996</c:v>
                </c:pt>
                <c:pt idx="150">
                  <c:v>0.53952299999999997</c:v>
                </c:pt>
                <c:pt idx="151">
                  <c:v>0.69950199999999996</c:v>
                </c:pt>
                <c:pt idx="152">
                  <c:v>0.37809700000000002</c:v>
                </c:pt>
                <c:pt idx="153">
                  <c:v>0.934423</c:v>
                </c:pt>
                <c:pt idx="154">
                  <c:v>0.540265</c:v>
                </c:pt>
                <c:pt idx="155">
                  <c:v>0.61286600000000002</c:v>
                </c:pt>
                <c:pt idx="156">
                  <c:v>0.32162299999999999</c:v>
                </c:pt>
                <c:pt idx="157">
                  <c:v>0.54964199999999996</c:v>
                </c:pt>
                <c:pt idx="158">
                  <c:v>0.71478900000000001</c:v>
                </c:pt>
                <c:pt idx="159">
                  <c:v>0.68062100000000003</c:v>
                </c:pt>
                <c:pt idx="160">
                  <c:v>0.65779699999999997</c:v>
                </c:pt>
                <c:pt idx="161">
                  <c:v>0.43061300000000002</c:v>
                </c:pt>
                <c:pt idx="162">
                  <c:v>0.50702999999999998</c:v>
                </c:pt>
                <c:pt idx="163">
                  <c:v>0.76431499999999997</c:v>
                </c:pt>
                <c:pt idx="164">
                  <c:v>0.649729</c:v>
                </c:pt>
                <c:pt idx="165">
                  <c:v>0.51168499999999995</c:v>
                </c:pt>
                <c:pt idx="166">
                  <c:v>0.71236900000000003</c:v>
                </c:pt>
                <c:pt idx="167">
                  <c:v>0.78174200000000005</c:v>
                </c:pt>
                <c:pt idx="168">
                  <c:v>0.75119899999999995</c:v>
                </c:pt>
                <c:pt idx="169">
                  <c:v>0.63893699999999998</c:v>
                </c:pt>
                <c:pt idx="170">
                  <c:v>0.811496</c:v>
                </c:pt>
                <c:pt idx="171">
                  <c:v>0.52381999999999995</c:v>
                </c:pt>
                <c:pt idx="172">
                  <c:v>0.68353900000000001</c:v>
                </c:pt>
                <c:pt idx="173">
                  <c:v>0.77161400000000002</c:v>
                </c:pt>
                <c:pt idx="174">
                  <c:v>0.60224900000000003</c:v>
                </c:pt>
                <c:pt idx="175">
                  <c:v>0.416076</c:v>
                </c:pt>
                <c:pt idx="176">
                  <c:v>0.96179999999999999</c:v>
                </c:pt>
                <c:pt idx="177">
                  <c:v>0.68683000000000005</c:v>
                </c:pt>
                <c:pt idx="178">
                  <c:v>0.47178100000000001</c:v>
                </c:pt>
                <c:pt idx="179">
                  <c:v>0.84539699999999995</c:v>
                </c:pt>
                <c:pt idx="180">
                  <c:v>0.62795800000000002</c:v>
                </c:pt>
                <c:pt idx="181">
                  <c:v>0.54284299999999996</c:v>
                </c:pt>
                <c:pt idx="182">
                  <c:v>0.47979300000000003</c:v>
                </c:pt>
                <c:pt idx="183">
                  <c:v>0.37528099999999998</c:v>
                </c:pt>
                <c:pt idx="184">
                  <c:v>0.51712100000000005</c:v>
                </c:pt>
                <c:pt idx="185">
                  <c:v>0.66269900000000004</c:v>
                </c:pt>
                <c:pt idx="186">
                  <c:v>0.90124499999999996</c:v>
                </c:pt>
                <c:pt idx="187">
                  <c:v>0.84986499999999998</c:v>
                </c:pt>
                <c:pt idx="188">
                  <c:v>0.27909</c:v>
                </c:pt>
                <c:pt idx="189">
                  <c:v>0.75449600000000006</c:v>
                </c:pt>
                <c:pt idx="190">
                  <c:v>0.53864999999999996</c:v>
                </c:pt>
                <c:pt idx="191">
                  <c:v>0.66767699999999996</c:v>
                </c:pt>
                <c:pt idx="192">
                  <c:v>0.35416300000000001</c:v>
                </c:pt>
                <c:pt idx="193">
                  <c:v>0.78491500000000003</c:v>
                </c:pt>
                <c:pt idx="194">
                  <c:v>0.69968799999999998</c:v>
                </c:pt>
                <c:pt idx="195">
                  <c:v>0.70118800000000003</c:v>
                </c:pt>
                <c:pt idx="196">
                  <c:v>0.58302200000000004</c:v>
                </c:pt>
                <c:pt idx="197">
                  <c:v>0.475665</c:v>
                </c:pt>
                <c:pt idx="198">
                  <c:v>0.370139</c:v>
                </c:pt>
                <c:pt idx="199">
                  <c:v>0.51922500000000005</c:v>
                </c:pt>
                <c:pt idx="200">
                  <c:v>0.66778700000000002</c:v>
                </c:pt>
                <c:pt idx="201">
                  <c:v>0.77388000000000001</c:v>
                </c:pt>
                <c:pt idx="202">
                  <c:v>0.59220399999999995</c:v>
                </c:pt>
                <c:pt idx="203">
                  <c:v>0.410686</c:v>
                </c:pt>
                <c:pt idx="204">
                  <c:v>0.72341699999999998</c:v>
                </c:pt>
                <c:pt idx="205">
                  <c:v>0.50724000000000002</c:v>
                </c:pt>
                <c:pt idx="206">
                  <c:v>0.45772499999999999</c:v>
                </c:pt>
                <c:pt idx="207">
                  <c:v>0.52446599999999999</c:v>
                </c:pt>
                <c:pt idx="208">
                  <c:v>0.62548899999999996</c:v>
                </c:pt>
                <c:pt idx="209">
                  <c:v>0.69345800000000002</c:v>
                </c:pt>
                <c:pt idx="210">
                  <c:v>0.15484800000000001</c:v>
                </c:pt>
                <c:pt idx="211">
                  <c:v>0.723881</c:v>
                </c:pt>
                <c:pt idx="212">
                  <c:v>0.60129900000000003</c:v>
                </c:pt>
                <c:pt idx="213">
                  <c:v>0.60800799999999999</c:v>
                </c:pt>
                <c:pt idx="214">
                  <c:v>0.55803000000000003</c:v>
                </c:pt>
                <c:pt idx="215">
                  <c:v>0.74751500000000004</c:v>
                </c:pt>
                <c:pt idx="216">
                  <c:v>0.76550099999999999</c:v>
                </c:pt>
                <c:pt idx="217">
                  <c:v>0.46617500000000001</c:v>
                </c:pt>
                <c:pt idx="218">
                  <c:v>1.0495399999999999</c:v>
                </c:pt>
                <c:pt idx="219">
                  <c:v>0.61689400000000005</c:v>
                </c:pt>
                <c:pt idx="220">
                  <c:v>0.898119</c:v>
                </c:pt>
                <c:pt idx="221">
                  <c:v>0.77145900000000001</c:v>
                </c:pt>
                <c:pt idx="222">
                  <c:v>0.70301800000000003</c:v>
                </c:pt>
                <c:pt idx="223">
                  <c:v>0.63352799999999998</c:v>
                </c:pt>
                <c:pt idx="224">
                  <c:v>0.58905799999999997</c:v>
                </c:pt>
                <c:pt idx="225">
                  <c:v>0.63099099999999997</c:v>
                </c:pt>
                <c:pt idx="226">
                  <c:v>0.58708099999999996</c:v>
                </c:pt>
                <c:pt idx="227">
                  <c:v>0.80346600000000001</c:v>
                </c:pt>
                <c:pt idx="228">
                  <c:v>0.66237400000000002</c:v>
                </c:pt>
                <c:pt idx="229">
                  <c:v>0.74282400000000004</c:v>
                </c:pt>
                <c:pt idx="230">
                  <c:v>0.83007200000000003</c:v>
                </c:pt>
                <c:pt idx="231">
                  <c:v>0.58440199999999998</c:v>
                </c:pt>
                <c:pt idx="232">
                  <c:v>0.80859599999999998</c:v>
                </c:pt>
                <c:pt idx="233">
                  <c:v>0.57159599999999999</c:v>
                </c:pt>
                <c:pt idx="234">
                  <c:v>0.62895800000000002</c:v>
                </c:pt>
                <c:pt idx="235">
                  <c:v>0.44468200000000002</c:v>
                </c:pt>
                <c:pt idx="236">
                  <c:v>0.48191800000000001</c:v>
                </c:pt>
                <c:pt idx="237">
                  <c:v>0.67481400000000002</c:v>
                </c:pt>
                <c:pt idx="238">
                  <c:v>0.579322</c:v>
                </c:pt>
                <c:pt idx="239">
                  <c:v>0.49387199999999998</c:v>
                </c:pt>
                <c:pt idx="240">
                  <c:v>0.93161899999999997</c:v>
                </c:pt>
                <c:pt idx="241">
                  <c:v>0.54284399999999999</c:v>
                </c:pt>
                <c:pt idx="242">
                  <c:v>0.570658</c:v>
                </c:pt>
                <c:pt idx="243">
                  <c:v>1.0103599999999999</c:v>
                </c:pt>
                <c:pt idx="244">
                  <c:v>0.57972000000000001</c:v>
                </c:pt>
                <c:pt idx="245">
                  <c:v>0.32105499999999998</c:v>
                </c:pt>
                <c:pt idx="246">
                  <c:v>0.49928899999999998</c:v>
                </c:pt>
                <c:pt idx="247">
                  <c:v>0.80893099999999996</c:v>
                </c:pt>
                <c:pt idx="248">
                  <c:v>0.59305200000000002</c:v>
                </c:pt>
                <c:pt idx="249">
                  <c:v>0.36678500000000003</c:v>
                </c:pt>
                <c:pt idx="250">
                  <c:v>0.51948399999999995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F544-44CB-882C-C7AD529817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1845120"/>
        <c:axId val="186261504"/>
      </c:scatterChart>
      <c:valAx>
        <c:axId val="1918451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86261504"/>
        <c:crosses val="autoZero"/>
        <c:crossBetween val="midCat"/>
      </c:valAx>
      <c:valAx>
        <c:axId val="186261504"/>
        <c:scaling>
          <c:orientation val="minMax"/>
        </c:scaling>
        <c:delete val="0"/>
        <c:axPos val="l"/>
        <c:majorGridlines/>
        <c:minorGridlines>
          <c:spPr>
            <a:ln>
              <a:noFill/>
            </a:ln>
          </c:spPr>
        </c:minorGridlines>
        <c:numFmt formatCode="General" sourceLinked="1"/>
        <c:majorTickMark val="out"/>
        <c:minorTickMark val="none"/>
        <c:tickLblPos val="nextTo"/>
        <c:crossAx val="191845120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backbone</a:t>
            </a:r>
            <a:r>
              <a:rPr lang="en-US" sz="2000" i="1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baseline="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i="1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aseline="0" dirty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en-US" sz="2000" i="1" baseline="0" dirty="0">
                <a:latin typeface="Arial" panose="020B0604020202020204" pitchFamily="34" charset="0"/>
                <a:cs typeface="Arial" panose="020B0604020202020204" pitchFamily="34" charset="0"/>
              </a:rPr>
              <a:t> i</a:t>
            </a:r>
            <a:r>
              <a:rPr lang="en-US" sz="2000" baseline="0" dirty="0">
                <a:latin typeface="Arial" panose="020B0604020202020204" pitchFamily="34" charset="0"/>
                <a:cs typeface="Arial" panose="020B0604020202020204" pitchFamily="34" charset="0"/>
              </a:rPr>
              <a:t>+1,2,3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0"/>
          <c:y val="4.9367719327955495E-3"/>
        </c:manualLayout>
      </c:layout>
      <c:overlay val="0"/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par_valuesD_25A_250!$P$1</c:f>
              <c:strCache>
                <c:ptCount val="1"/>
                <c:pt idx="0">
                  <c:v>turn_pep123</c:v>
                </c:pt>
              </c:strCache>
            </c:strRef>
          </c:tx>
          <c:spPr>
            <a:ln w="28575">
              <a:noFill/>
            </a:ln>
          </c:spPr>
          <c:trendline>
            <c:trendlineType val="linear"/>
            <c:dispRSqr val="1"/>
            <c:dispEq val="1"/>
            <c:trendlineLbl>
              <c:layout>
                <c:manualLayout>
                  <c:x val="0.18620773636683885"/>
                  <c:y val="0.3385790538098045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sz="2000" b="1" baseline="0" dirty="0"/>
                      <a:t>R² = 0.051</a:t>
                    </a:r>
                    <a:endParaRPr lang="en-US" sz="2000" b="1" dirty="0"/>
                  </a:p>
                </c:rich>
              </c:tx>
              <c:numFmt formatCode="General" sourceLinked="0"/>
            </c:trendlineLbl>
          </c:trendline>
          <c:xVal>
            <c:numRef>
              <c:f>par_valuesD_25A_250!$B$2:$B$249</c:f>
              <c:numCache>
                <c:formatCode>General</c:formatCode>
                <c:ptCount val="248"/>
                <c:pt idx="0">
                  <c:v>1.75</c:v>
                </c:pt>
                <c:pt idx="1">
                  <c:v>1.99</c:v>
                </c:pt>
                <c:pt idx="2">
                  <c:v>1.9</c:v>
                </c:pt>
                <c:pt idx="3">
                  <c:v>2.2000000000000002</c:v>
                </c:pt>
                <c:pt idx="4">
                  <c:v>2.0699999999999998</c:v>
                </c:pt>
                <c:pt idx="5">
                  <c:v>1.5</c:v>
                </c:pt>
                <c:pt idx="6">
                  <c:v>2.2000000000000002</c:v>
                </c:pt>
                <c:pt idx="7">
                  <c:v>2.5</c:v>
                </c:pt>
                <c:pt idx="8">
                  <c:v>2.35</c:v>
                </c:pt>
                <c:pt idx="9">
                  <c:v>2.35</c:v>
                </c:pt>
                <c:pt idx="10">
                  <c:v>2.2000000000000002</c:v>
                </c:pt>
                <c:pt idx="11">
                  <c:v>1.8</c:v>
                </c:pt>
                <c:pt idx="12">
                  <c:v>2.4</c:v>
                </c:pt>
                <c:pt idx="13">
                  <c:v>1.9</c:v>
                </c:pt>
                <c:pt idx="14">
                  <c:v>2.5</c:v>
                </c:pt>
                <c:pt idx="15">
                  <c:v>1.6</c:v>
                </c:pt>
                <c:pt idx="16">
                  <c:v>1.8</c:v>
                </c:pt>
                <c:pt idx="17">
                  <c:v>1.3</c:v>
                </c:pt>
                <c:pt idx="18">
                  <c:v>2</c:v>
                </c:pt>
                <c:pt idx="19">
                  <c:v>2</c:v>
                </c:pt>
                <c:pt idx="20">
                  <c:v>1.98</c:v>
                </c:pt>
                <c:pt idx="21">
                  <c:v>2</c:v>
                </c:pt>
                <c:pt idx="22">
                  <c:v>2.1</c:v>
                </c:pt>
                <c:pt idx="23">
                  <c:v>1.8</c:v>
                </c:pt>
                <c:pt idx="24">
                  <c:v>2.1</c:v>
                </c:pt>
                <c:pt idx="25">
                  <c:v>1.76</c:v>
                </c:pt>
                <c:pt idx="26">
                  <c:v>2</c:v>
                </c:pt>
                <c:pt idx="27">
                  <c:v>2.4</c:v>
                </c:pt>
                <c:pt idx="28">
                  <c:v>2.4</c:v>
                </c:pt>
                <c:pt idx="29">
                  <c:v>2.1</c:v>
                </c:pt>
                <c:pt idx="30">
                  <c:v>2.5</c:v>
                </c:pt>
                <c:pt idx="31">
                  <c:v>1.6</c:v>
                </c:pt>
                <c:pt idx="32">
                  <c:v>1.86</c:v>
                </c:pt>
                <c:pt idx="33">
                  <c:v>2.1</c:v>
                </c:pt>
                <c:pt idx="34">
                  <c:v>1.5</c:v>
                </c:pt>
                <c:pt idx="35">
                  <c:v>2.2999999999999998</c:v>
                </c:pt>
                <c:pt idx="36">
                  <c:v>1.75</c:v>
                </c:pt>
                <c:pt idx="37">
                  <c:v>1.95</c:v>
                </c:pt>
                <c:pt idx="38">
                  <c:v>1.44</c:v>
                </c:pt>
                <c:pt idx="39">
                  <c:v>1.9</c:v>
                </c:pt>
                <c:pt idx="40">
                  <c:v>2.0099999999999998</c:v>
                </c:pt>
                <c:pt idx="41">
                  <c:v>2.2000000000000002</c:v>
                </c:pt>
                <c:pt idx="42">
                  <c:v>1.7</c:v>
                </c:pt>
                <c:pt idx="43">
                  <c:v>2.33</c:v>
                </c:pt>
                <c:pt idx="44">
                  <c:v>2.1</c:v>
                </c:pt>
                <c:pt idx="45">
                  <c:v>2</c:v>
                </c:pt>
                <c:pt idx="46">
                  <c:v>1.2</c:v>
                </c:pt>
                <c:pt idx="47">
                  <c:v>1.8</c:v>
                </c:pt>
                <c:pt idx="48">
                  <c:v>1.55</c:v>
                </c:pt>
                <c:pt idx="49">
                  <c:v>1.8</c:v>
                </c:pt>
                <c:pt idx="50">
                  <c:v>1.78</c:v>
                </c:pt>
                <c:pt idx="51">
                  <c:v>1.8</c:v>
                </c:pt>
                <c:pt idx="52">
                  <c:v>2.31</c:v>
                </c:pt>
                <c:pt idx="53">
                  <c:v>2</c:v>
                </c:pt>
                <c:pt idx="54">
                  <c:v>1.9</c:v>
                </c:pt>
                <c:pt idx="55">
                  <c:v>1.7</c:v>
                </c:pt>
                <c:pt idx="56">
                  <c:v>2</c:v>
                </c:pt>
                <c:pt idx="57">
                  <c:v>2</c:v>
                </c:pt>
                <c:pt idx="58">
                  <c:v>1.6</c:v>
                </c:pt>
                <c:pt idx="59">
                  <c:v>2.08</c:v>
                </c:pt>
                <c:pt idx="60">
                  <c:v>1.6</c:v>
                </c:pt>
                <c:pt idx="61">
                  <c:v>1.4</c:v>
                </c:pt>
                <c:pt idx="62">
                  <c:v>1.5</c:v>
                </c:pt>
                <c:pt idx="63">
                  <c:v>2</c:v>
                </c:pt>
                <c:pt idx="64">
                  <c:v>1.1299999999999999</c:v>
                </c:pt>
                <c:pt idx="65">
                  <c:v>1.88</c:v>
                </c:pt>
                <c:pt idx="66">
                  <c:v>0.94</c:v>
                </c:pt>
                <c:pt idx="67">
                  <c:v>1.2</c:v>
                </c:pt>
                <c:pt idx="68">
                  <c:v>2</c:v>
                </c:pt>
                <c:pt idx="69">
                  <c:v>1.94</c:v>
                </c:pt>
                <c:pt idx="70">
                  <c:v>2.4900000000000002</c:v>
                </c:pt>
                <c:pt idx="71">
                  <c:v>2.2999999999999998</c:v>
                </c:pt>
                <c:pt idx="72">
                  <c:v>2.5</c:v>
                </c:pt>
                <c:pt idx="73">
                  <c:v>1.79</c:v>
                </c:pt>
                <c:pt idx="74">
                  <c:v>1.84</c:v>
                </c:pt>
                <c:pt idx="75">
                  <c:v>1.1000000000000001</c:v>
                </c:pt>
                <c:pt idx="76">
                  <c:v>1.1499999999999999</c:v>
                </c:pt>
                <c:pt idx="77">
                  <c:v>1.1000000000000001</c:v>
                </c:pt>
                <c:pt idx="78">
                  <c:v>1.41</c:v>
                </c:pt>
                <c:pt idx="79">
                  <c:v>1.7</c:v>
                </c:pt>
                <c:pt idx="80">
                  <c:v>1.3</c:v>
                </c:pt>
                <c:pt idx="81">
                  <c:v>2.2999999999999998</c:v>
                </c:pt>
                <c:pt idx="82">
                  <c:v>1.67</c:v>
                </c:pt>
                <c:pt idx="83">
                  <c:v>2.5</c:v>
                </c:pt>
                <c:pt idx="84">
                  <c:v>1.59</c:v>
                </c:pt>
                <c:pt idx="85">
                  <c:v>2.33</c:v>
                </c:pt>
                <c:pt idx="86">
                  <c:v>1.8</c:v>
                </c:pt>
                <c:pt idx="87">
                  <c:v>1.89</c:v>
                </c:pt>
                <c:pt idx="88">
                  <c:v>2.2999999999999998</c:v>
                </c:pt>
                <c:pt idx="89">
                  <c:v>2.04</c:v>
                </c:pt>
                <c:pt idx="90">
                  <c:v>1.6</c:v>
                </c:pt>
                <c:pt idx="91">
                  <c:v>1.39</c:v>
                </c:pt>
                <c:pt idx="92">
                  <c:v>2.2999999999999998</c:v>
                </c:pt>
                <c:pt idx="93">
                  <c:v>1.95</c:v>
                </c:pt>
                <c:pt idx="94">
                  <c:v>2.2999999999999998</c:v>
                </c:pt>
                <c:pt idx="95">
                  <c:v>1.8</c:v>
                </c:pt>
                <c:pt idx="96">
                  <c:v>2</c:v>
                </c:pt>
                <c:pt idx="97">
                  <c:v>1.6</c:v>
                </c:pt>
                <c:pt idx="98">
                  <c:v>1.6</c:v>
                </c:pt>
                <c:pt idx="99">
                  <c:v>2.25</c:v>
                </c:pt>
                <c:pt idx="100">
                  <c:v>2</c:v>
                </c:pt>
                <c:pt idx="101">
                  <c:v>1.3</c:v>
                </c:pt>
                <c:pt idx="102">
                  <c:v>1.6</c:v>
                </c:pt>
                <c:pt idx="103">
                  <c:v>1.9</c:v>
                </c:pt>
                <c:pt idx="104">
                  <c:v>2</c:v>
                </c:pt>
                <c:pt idx="105">
                  <c:v>2</c:v>
                </c:pt>
                <c:pt idx="106">
                  <c:v>2.4</c:v>
                </c:pt>
                <c:pt idx="107">
                  <c:v>2</c:v>
                </c:pt>
                <c:pt idx="108">
                  <c:v>2.1</c:v>
                </c:pt>
                <c:pt idx="109">
                  <c:v>1.8</c:v>
                </c:pt>
                <c:pt idx="110">
                  <c:v>1.8</c:v>
                </c:pt>
                <c:pt idx="111">
                  <c:v>2.5</c:v>
                </c:pt>
                <c:pt idx="112">
                  <c:v>2</c:v>
                </c:pt>
                <c:pt idx="113">
                  <c:v>1.5</c:v>
                </c:pt>
                <c:pt idx="114">
                  <c:v>2.4</c:v>
                </c:pt>
                <c:pt idx="115">
                  <c:v>2.4</c:v>
                </c:pt>
                <c:pt idx="116">
                  <c:v>1.94</c:v>
                </c:pt>
                <c:pt idx="117">
                  <c:v>2.4</c:v>
                </c:pt>
                <c:pt idx="118">
                  <c:v>2.4</c:v>
                </c:pt>
                <c:pt idx="119">
                  <c:v>1.75</c:v>
                </c:pt>
                <c:pt idx="120">
                  <c:v>1.8</c:v>
                </c:pt>
                <c:pt idx="121">
                  <c:v>2.2000000000000002</c:v>
                </c:pt>
                <c:pt idx="122">
                  <c:v>1.85</c:v>
                </c:pt>
                <c:pt idx="123">
                  <c:v>1.6</c:v>
                </c:pt>
                <c:pt idx="124">
                  <c:v>2.2999999999999998</c:v>
                </c:pt>
                <c:pt idx="125">
                  <c:v>2</c:v>
                </c:pt>
                <c:pt idx="126">
                  <c:v>2.1</c:v>
                </c:pt>
                <c:pt idx="127">
                  <c:v>2.2999999999999998</c:v>
                </c:pt>
                <c:pt idx="128">
                  <c:v>1.5</c:v>
                </c:pt>
                <c:pt idx="129">
                  <c:v>2.09</c:v>
                </c:pt>
                <c:pt idx="130">
                  <c:v>2.2000000000000002</c:v>
                </c:pt>
                <c:pt idx="131">
                  <c:v>1.7</c:v>
                </c:pt>
                <c:pt idx="132">
                  <c:v>1.7</c:v>
                </c:pt>
                <c:pt idx="133">
                  <c:v>1.9</c:v>
                </c:pt>
                <c:pt idx="134">
                  <c:v>1.81</c:v>
                </c:pt>
                <c:pt idx="135">
                  <c:v>1.95</c:v>
                </c:pt>
                <c:pt idx="136">
                  <c:v>2.1</c:v>
                </c:pt>
                <c:pt idx="137">
                  <c:v>1.94</c:v>
                </c:pt>
                <c:pt idx="138">
                  <c:v>1.8</c:v>
                </c:pt>
                <c:pt idx="139">
                  <c:v>2</c:v>
                </c:pt>
                <c:pt idx="140">
                  <c:v>1.8</c:v>
                </c:pt>
                <c:pt idx="141">
                  <c:v>1.8</c:v>
                </c:pt>
                <c:pt idx="142">
                  <c:v>1.75</c:v>
                </c:pt>
                <c:pt idx="143">
                  <c:v>2.2000000000000002</c:v>
                </c:pt>
                <c:pt idx="144">
                  <c:v>1.51</c:v>
                </c:pt>
                <c:pt idx="145">
                  <c:v>2.15</c:v>
                </c:pt>
                <c:pt idx="146">
                  <c:v>1.03</c:v>
                </c:pt>
                <c:pt idx="147">
                  <c:v>2.0499999999999998</c:v>
                </c:pt>
                <c:pt idx="148">
                  <c:v>1.5</c:v>
                </c:pt>
                <c:pt idx="149">
                  <c:v>1.9</c:v>
                </c:pt>
                <c:pt idx="150">
                  <c:v>2.2999999999999998</c:v>
                </c:pt>
                <c:pt idx="151">
                  <c:v>1.48</c:v>
                </c:pt>
                <c:pt idx="152">
                  <c:v>1.6</c:v>
                </c:pt>
                <c:pt idx="153">
                  <c:v>1.8</c:v>
                </c:pt>
                <c:pt idx="154">
                  <c:v>1.6</c:v>
                </c:pt>
                <c:pt idx="155">
                  <c:v>2.2000000000000002</c:v>
                </c:pt>
                <c:pt idx="156">
                  <c:v>1.95</c:v>
                </c:pt>
                <c:pt idx="157">
                  <c:v>1.6</c:v>
                </c:pt>
                <c:pt idx="158">
                  <c:v>1.54</c:v>
                </c:pt>
                <c:pt idx="159">
                  <c:v>1.7</c:v>
                </c:pt>
                <c:pt idx="160">
                  <c:v>1.27</c:v>
                </c:pt>
                <c:pt idx="161">
                  <c:v>2.0699999999999998</c:v>
                </c:pt>
                <c:pt idx="162">
                  <c:v>1.3</c:v>
                </c:pt>
                <c:pt idx="163">
                  <c:v>2.2999999999999998</c:v>
                </c:pt>
                <c:pt idx="164">
                  <c:v>1.9</c:v>
                </c:pt>
                <c:pt idx="165">
                  <c:v>1</c:v>
                </c:pt>
                <c:pt idx="166">
                  <c:v>1.7</c:v>
                </c:pt>
                <c:pt idx="167">
                  <c:v>1.9</c:v>
                </c:pt>
                <c:pt idx="168">
                  <c:v>2.15</c:v>
                </c:pt>
                <c:pt idx="169">
                  <c:v>1.86</c:v>
                </c:pt>
                <c:pt idx="170">
                  <c:v>2.2000000000000002</c:v>
                </c:pt>
                <c:pt idx="171">
                  <c:v>2</c:v>
                </c:pt>
                <c:pt idx="172">
                  <c:v>2</c:v>
                </c:pt>
                <c:pt idx="173">
                  <c:v>1.7</c:v>
                </c:pt>
                <c:pt idx="174">
                  <c:v>1.5</c:v>
                </c:pt>
                <c:pt idx="175">
                  <c:v>1.75</c:v>
                </c:pt>
                <c:pt idx="176">
                  <c:v>1.85</c:v>
                </c:pt>
                <c:pt idx="177">
                  <c:v>1.95</c:v>
                </c:pt>
                <c:pt idx="178">
                  <c:v>2.2999999999999998</c:v>
                </c:pt>
                <c:pt idx="179">
                  <c:v>0.97</c:v>
                </c:pt>
                <c:pt idx="180">
                  <c:v>1.1200000000000001</c:v>
                </c:pt>
                <c:pt idx="181">
                  <c:v>1.9</c:v>
                </c:pt>
                <c:pt idx="182">
                  <c:v>1.95</c:v>
                </c:pt>
                <c:pt idx="183">
                  <c:v>1.25</c:v>
                </c:pt>
                <c:pt idx="184">
                  <c:v>2</c:v>
                </c:pt>
                <c:pt idx="185">
                  <c:v>1.3</c:v>
                </c:pt>
                <c:pt idx="186">
                  <c:v>1.8</c:v>
                </c:pt>
                <c:pt idx="187">
                  <c:v>2.5</c:v>
                </c:pt>
                <c:pt idx="188">
                  <c:v>2</c:v>
                </c:pt>
                <c:pt idx="189">
                  <c:v>2.4</c:v>
                </c:pt>
                <c:pt idx="190">
                  <c:v>2.2999999999999998</c:v>
                </c:pt>
                <c:pt idx="191">
                  <c:v>1.8</c:v>
                </c:pt>
                <c:pt idx="192">
                  <c:v>1.8</c:v>
                </c:pt>
                <c:pt idx="193">
                  <c:v>2.2999999999999998</c:v>
                </c:pt>
                <c:pt idx="194">
                  <c:v>1.6</c:v>
                </c:pt>
                <c:pt idx="195">
                  <c:v>1.8</c:v>
                </c:pt>
                <c:pt idx="196">
                  <c:v>1.05</c:v>
                </c:pt>
                <c:pt idx="197">
                  <c:v>1.43</c:v>
                </c:pt>
                <c:pt idx="198">
                  <c:v>2.4</c:v>
                </c:pt>
                <c:pt idx="199">
                  <c:v>2.0499999999999998</c:v>
                </c:pt>
                <c:pt idx="200">
                  <c:v>2</c:v>
                </c:pt>
                <c:pt idx="201">
                  <c:v>1.6</c:v>
                </c:pt>
                <c:pt idx="202">
                  <c:v>1.9</c:v>
                </c:pt>
                <c:pt idx="203">
                  <c:v>2.1</c:v>
                </c:pt>
                <c:pt idx="204">
                  <c:v>2.04</c:v>
                </c:pt>
                <c:pt idx="205">
                  <c:v>1.24</c:v>
                </c:pt>
                <c:pt idx="206">
                  <c:v>1.5</c:v>
                </c:pt>
                <c:pt idx="207">
                  <c:v>1.3</c:v>
                </c:pt>
                <c:pt idx="208">
                  <c:v>1.55</c:v>
                </c:pt>
                <c:pt idx="209">
                  <c:v>0.99</c:v>
                </c:pt>
                <c:pt idx="210">
                  <c:v>1.08</c:v>
                </c:pt>
                <c:pt idx="211">
                  <c:v>1.8</c:v>
                </c:pt>
                <c:pt idx="212">
                  <c:v>1.8</c:v>
                </c:pt>
                <c:pt idx="213">
                  <c:v>1.2</c:v>
                </c:pt>
                <c:pt idx="214">
                  <c:v>2</c:v>
                </c:pt>
                <c:pt idx="215">
                  <c:v>1.1000000000000001</c:v>
                </c:pt>
                <c:pt idx="216">
                  <c:v>1.6</c:v>
                </c:pt>
                <c:pt idx="217">
                  <c:v>1.9</c:v>
                </c:pt>
                <c:pt idx="218">
                  <c:v>1.73</c:v>
                </c:pt>
                <c:pt idx="219">
                  <c:v>1.85</c:v>
                </c:pt>
                <c:pt idx="220">
                  <c:v>1.6</c:v>
                </c:pt>
                <c:pt idx="221">
                  <c:v>1.85</c:v>
                </c:pt>
                <c:pt idx="222">
                  <c:v>1.85</c:v>
                </c:pt>
                <c:pt idx="223">
                  <c:v>1.54</c:v>
                </c:pt>
                <c:pt idx="224">
                  <c:v>1.99</c:v>
                </c:pt>
                <c:pt idx="225">
                  <c:v>1.55</c:v>
                </c:pt>
                <c:pt idx="226">
                  <c:v>1.63</c:v>
                </c:pt>
                <c:pt idx="227">
                  <c:v>1.49</c:v>
                </c:pt>
                <c:pt idx="228">
                  <c:v>1.87</c:v>
                </c:pt>
                <c:pt idx="229">
                  <c:v>2.1</c:v>
                </c:pt>
                <c:pt idx="230">
                  <c:v>2</c:v>
                </c:pt>
                <c:pt idx="231">
                  <c:v>1.5</c:v>
                </c:pt>
                <c:pt idx="232">
                  <c:v>1.05</c:v>
                </c:pt>
                <c:pt idx="233">
                  <c:v>1.35</c:v>
                </c:pt>
                <c:pt idx="234">
                  <c:v>1.94</c:v>
                </c:pt>
                <c:pt idx="235">
                  <c:v>1.9</c:v>
                </c:pt>
                <c:pt idx="236">
                  <c:v>0.99</c:v>
                </c:pt>
                <c:pt idx="237">
                  <c:v>1.7</c:v>
                </c:pt>
                <c:pt idx="238">
                  <c:v>1.32</c:v>
                </c:pt>
                <c:pt idx="239">
                  <c:v>1.95</c:v>
                </c:pt>
                <c:pt idx="240">
                  <c:v>2.2000000000000002</c:v>
                </c:pt>
                <c:pt idx="241">
                  <c:v>2.2000000000000002</c:v>
                </c:pt>
                <c:pt idx="242">
                  <c:v>1.9</c:v>
                </c:pt>
                <c:pt idx="243">
                  <c:v>1.3</c:v>
                </c:pt>
                <c:pt idx="244">
                  <c:v>1.52</c:v>
                </c:pt>
                <c:pt idx="245">
                  <c:v>2</c:v>
                </c:pt>
                <c:pt idx="246">
                  <c:v>2</c:v>
                </c:pt>
                <c:pt idx="247">
                  <c:v>0.78</c:v>
                </c:pt>
              </c:numCache>
            </c:numRef>
          </c:xVal>
          <c:yVal>
            <c:numRef>
              <c:f>par_valuesD_25A_250!$P$2:$P$249</c:f>
              <c:numCache>
                <c:formatCode>General</c:formatCode>
                <c:ptCount val="248"/>
                <c:pt idx="0">
                  <c:v>7.7154800000000003E-3</c:v>
                </c:pt>
                <c:pt idx="1">
                  <c:v>-0.25412800000000002</c:v>
                </c:pt>
                <c:pt idx="2">
                  <c:v>0.536833</c:v>
                </c:pt>
                <c:pt idx="3">
                  <c:v>-1.9770099999999999</c:v>
                </c:pt>
                <c:pt idx="4">
                  <c:v>0.20918400000000001</c:v>
                </c:pt>
                <c:pt idx="5">
                  <c:v>0.45086900000000002</c:v>
                </c:pt>
                <c:pt idx="6">
                  <c:v>0.81732199999999999</c:v>
                </c:pt>
                <c:pt idx="7">
                  <c:v>0.28301900000000002</c:v>
                </c:pt>
                <c:pt idx="8">
                  <c:v>0.190305</c:v>
                </c:pt>
                <c:pt idx="9">
                  <c:v>-0.338445</c:v>
                </c:pt>
                <c:pt idx="10">
                  <c:v>0.16642799999999999</c:v>
                </c:pt>
                <c:pt idx="11">
                  <c:v>0.485626</c:v>
                </c:pt>
                <c:pt idx="12">
                  <c:v>0.49899100000000002</c:v>
                </c:pt>
                <c:pt idx="13">
                  <c:v>-1.6015699999999999</c:v>
                </c:pt>
                <c:pt idx="14">
                  <c:v>1.3041400000000001</c:v>
                </c:pt>
                <c:pt idx="15">
                  <c:v>-0.44828699999999999</c:v>
                </c:pt>
                <c:pt idx="16">
                  <c:v>1.3667</c:v>
                </c:pt>
                <c:pt idx="17">
                  <c:v>1.15601</c:v>
                </c:pt>
                <c:pt idx="18">
                  <c:v>0.86917800000000001</c:v>
                </c:pt>
                <c:pt idx="19">
                  <c:v>1.3952800000000001</c:v>
                </c:pt>
                <c:pt idx="20">
                  <c:v>-0.42018299999999997</c:v>
                </c:pt>
                <c:pt idx="21">
                  <c:v>-0.96594599999999997</c:v>
                </c:pt>
                <c:pt idx="22">
                  <c:v>0.282057</c:v>
                </c:pt>
                <c:pt idx="23">
                  <c:v>3.0006900000000001</c:v>
                </c:pt>
                <c:pt idx="24">
                  <c:v>-0.56556399999999996</c:v>
                </c:pt>
                <c:pt idx="25">
                  <c:v>0.87444599999999995</c:v>
                </c:pt>
                <c:pt idx="26">
                  <c:v>1.0465500000000001</c:v>
                </c:pt>
                <c:pt idx="27">
                  <c:v>-1.1878500000000001</c:v>
                </c:pt>
                <c:pt idx="28">
                  <c:v>0.46612900000000002</c:v>
                </c:pt>
                <c:pt idx="29">
                  <c:v>1.28884</c:v>
                </c:pt>
                <c:pt idx="30">
                  <c:v>-2.8994599999999999E-2</c:v>
                </c:pt>
                <c:pt idx="31">
                  <c:v>-0.84327799999999997</c:v>
                </c:pt>
                <c:pt idx="32">
                  <c:v>0.415325</c:v>
                </c:pt>
                <c:pt idx="33">
                  <c:v>-0.88417199999999996</c:v>
                </c:pt>
                <c:pt idx="34">
                  <c:v>1.0129300000000001</c:v>
                </c:pt>
                <c:pt idx="35">
                  <c:v>0.423925</c:v>
                </c:pt>
                <c:pt idx="36">
                  <c:v>-1.58466</c:v>
                </c:pt>
                <c:pt idx="37">
                  <c:v>0.68483899999999998</c:v>
                </c:pt>
                <c:pt idx="38">
                  <c:v>-2.0864799999999999</c:v>
                </c:pt>
                <c:pt idx="39">
                  <c:v>-0.96270800000000001</c:v>
                </c:pt>
                <c:pt idx="40">
                  <c:v>2.0737100000000002</c:v>
                </c:pt>
                <c:pt idx="41">
                  <c:v>-1.6698599999999999</c:v>
                </c:pt>
                <c:pt idx="42">
                  <c:v>0.77512800000000004</c:v>
                </c:pt>
                <c:pt idx="43">
                  <c:v>0.48667899999999997</c:v>
                </c:pt>
                <c:pt idx="44">
                  <c:v>-2.55498</c:v>
                </c:pt>
                <c:pt idx="45">
                  <c:v>-0.60930499999999999</c:v>
                </c:pt>
                <c:pt idx="46">
                  <c:v>-1.9684699999999999</c:v>
                </c:pt>
                <c:pt idx="47">
                  <c:v>-2.1119699999999999</c:v>
                </c:pt>
                <c:pt idx="48">
                  <c:v>-6.7561300000000005E-2</c:v>
                </c:pt>
                <c:pt idx="49">
                  <c:v>-1.3710899999999999</c:v>
                </c:pt>
                <c:pt idx="50">
                  <c:v>-0.72892699999999999</c:v>
                </c:pt>
                <c:pt idx="51">
                  <c:v>-0.57678399999999996</c:v>
                </c:pt>
                <c:pt idx="52">
                  <c:v>-0.71936</c:v>
                </c:pt>
                <c:pt idx="53">
                  <c:v>-1.61995</c:v>
                </c:pt>
                <c:pt idx="54">
                  <c:v>1.4572700000000001</c:v>
                </c:pt>
                <c:pt idx="55">
                  <c:v>0.16090399999999999</c:v>
                </c:pt>
                <c:pt idx="56">
                  <c:v>0.51579600000000003</c:v>
                </c:pt>
                <c:pt idx="57">
                  <c:v>-0.61374799999999996</c:v>
                </c:pt>
                <c:pt idx="58">
                  <c:v>-0.67783599999999999</c:v>
                </c:pt>
                <c:pt idx="59">
                  <c:v>0.29735800000000001</c:v>
                </c:pt>
                <c:pt idx="60">
                  <c:v>-0.460924</c:v>
                </c:pt>
                <c:pt idx="61">
                  <c:v>0.14380499999999999</c:v>
                </c:pt>
                <c:pt idx="62">
                  <c:v>0.95168799999999998</c:v>
                </c:pt>
                <c:pt idx="63">
                  <c:v>-1.4153899999999999</c:v>
                </c:pt>
                <c:pt idx="64">
                  <c:v>-2.0366499999999998</c:v>
                </c:pt>
                <c:pt idx="65">
                  <c:v>-1.3040400000000001</c:v>
                </c:pt>
                <c:pt idx="66">
                  <c:v>-1.0653600000000001</c:v>
                </c:pt>
                <c:pt idx="67">
                  <c:v>-1.9639400000000001E-2</c:v>
                </c:pt>
                <c:pt idx="68">
                  <c:v>-1.9417</c:v>
                </c:pt>
                <c:pt idx="69">
                  <c:v>-1.5411699999999999</c:v>
                </c:pt>
                <c:pt idx="70">
                  <c:v>-2.8335599999999999</c:v>
                </c:pt>
                <c:pt idx="71">
                  <c:v>2.0848399999999998</c:v>
                </c:pt>
                <c:pt idx="72">
                  <c:v>-1.2406600000000001</c:v>
                </c:pt>
                <c:pt idx="73">
                  <c:v>-0.101928</c:v>
                </c:pt>
                <c:pt idx="74">
                  <c:v>-6.6602900000000007E-2</c:v>
                </c:pt>
                <c:pt idx="75">
                  <c:v>-2.5834000000000001</c:v>
                </c:pt>
                <c:pt idx="76">
                  <c:v>-1.3146100000000001</c:v>
                </c:pt>
                <c:pt idx="77">
                  <c:v>-1.1529</c:v>
                </c:pt>
                <c:pt idx="78">
                  <c:v>0.59501099999999996</c:v>
                </c:pt>
                <c:pt idx="79">
                  <c:v>-0.73830399999999996</c:v>
                </c:pt>
                <c:pt idx="80">
                  <c:v>-6.4431500000000003E-2</c:v>
                </c:pt>
                <c:pt idx="81">
                  <c:v>0.87275000000000003</c:v>
                </c:pt>
                <c:pt idx="82">
                  <c:v>-0.244504</c:v>
                </c:pt>
                <c:pt idx="83">
                  <c:v>-0.28467799999999999</c:v>
                </c:pt>
                <c:pt idx="84">
                  <c:v>0.77235100000000001</c:v>
                </c:pt>
                <c:pt idx="85">
                  <c:v>-0.20217199999999999</c:v>
                </c:pt>
                <c:pt idx="86">
                  <c:v>0.118185</c:v>
                </c:pt>
                <c:pt idx="87">
                  <c:v>-0.46058399999999999</c:v>
                </c:pt>
                <c:pt idx="88">
                  <c:v>1.44465</c:v>
                </c:pt>
                <c:pt idx="89">
                  <c:v>0.18986500000000001</c:v>
                </c:pt>
                <c:pt idx="90">
                  <c:v>0.22400100000000001</c:v>
                </c:pt>
                <c:pt idx="91">
                  <c:v>0.390679</c:v>
                </c:pt>
                <c:pt idx="92">
                  <c:v>0.17182600000000001</c:v>
                </c:pt>
                <c:pt idx="93">
                  <c:v>-0.47172700000000001</c:v>
                </c:pt>
                <c:pt idx="94">
                  <c:v>0.274254</c:v>
                </c:pt>
                <c:pt idx="95">
                  <c:v>1.2050399999999999</c:v>
                </c:pt>
                <c:pt idx="96">
                  <c:v>-0.36634</c:v>
                </c:pt>
                <c:pt idx="97">
                  <c:v>0.38442300000000001</c:v>
                </c:pt>
                <c:pt idx="98">
                  <c:v>-4.74414E-3</c:v>
                </c:pt>
                <c:pt idx="99">
                  <c:v>1.0487599999999999</c:v>
                </c:pt>
                <c:pt idx="100">
                  <c:v>0.69356700000000004</c:v>
                </c:pt>
                <c:pt idx="101">
                  <c:v>-0.100884</c:v>
                </c:pt>
                <c:pt idx="102">
                  <c:v>0.68937400000000004</c:v>
                </c:pt>
                <c:pt idx="103">
                  <c:v>-1.2692000000000001</c:v>
                </c:pt>
                <c:pt idx="104">
                  <c:v>0.147784</c:v>
                </c:pt>
                <c:pt idx="105">
                  <c:v>-0.22697899999999999</c:v>
                </c:pt>
                <c:pt idx="106">
                  <c:v>-0.99346599999999996</c:v>
                </c:pt>
                <c:pt idx="107">
                  <c:v>0.11239499999999999</c:v>
                </c:pt>
                <c:pt idx="108">
                  <c:v>0.69959099999999996</c:v>
                </c:pt>
                <c:pt idx="109">
                  <c:v>-0.97090900000000002</c:v>
                </c:pt>
                <c:pt idx="110">
                  <c:v>-1.39479</c:v>
                </c:pt>
                <c:pt idx="111">
                  <c:v>0.91747299999999998</c:v>
                </c:pt>
                <c:pt idx="112">
                  <c:v>-0.49531599999999998</c:v>
                </c:pt>
                <c:pt idx="113">
                  <c:v>0.28740100000000002</c:v>
                </c:pt>
                <c:pt idx="114">
                  <c:v>0.168438</c:v>
                </c:pt>
                <c:pt idx="115">
                  <c:v>1.1655800000000001</c:v>
                </c:pt>
                <c:pt idx="116">
                  <c:v>2.4451000000000001</c:v>
                </c:pt>
                <c:pt idx="117">
                  <c:v>0.311145</c:v>
                </c:pt>
                <c:pt idx="118">
                  <c:v>1.68876</c:v>
                </c:pt>
                <c:pt idx="119">
                  <c:v>0.67249700000000001</c:v>
                </c:pt>
                <c:pt idx="120">
                  <c:v>1.1523099999999999</c:v>
                </c:pt>
                <c:pt idx="121">
                  <c:v>0.45800299999999999</c:v>
                </c:pt>
                <c:pt idx="122">
                  <c:v>-1.22156</c:v>
                </c:pt>
                <c:pt idx="123">
                  <c:v>-0.821295</c:v>
                </c:pt>
                <c:pt idx="124">
                  <c:v>0.322189</c:v>
                </c:pt>
                <c:pt idx="125">
                  <c:v>1.99759</c:v>
                </c:pt>
                <c:pt idx="126">
                  <c:v>-0.97236900000000004</c:v>
                </c:pt>
                <c:pt idx="127">
                  <c:v>-1.2624</c:v>
                </c:pt>
                <c:pt idx="128">
                  <c:v>0.79408100000000004</c:v>
                </c:pt>
                <c:pt idx="129">
                  <c:v>0.68945000000000001</c:v>
                </c:pt>
                <c:pt idx="130">
                  <c:v>1.8191200000000001</c:v>
                </c:pt>
                <c:pt idx="131">
                  <c:v>-0.62132799999999999</c:v>
                </c:pt>
                <c:pt idx="132">
                  <c:v>0.180422</c:v>
                </c:pt>
                <c:pt idx="133">
                  <c:v>1.64053</c:v>
                </c:pt>
                <c:pt idx="134">
                  <c:v>0.86646100000000004</c:v>
                </c:pt>
                <c:pt idx="135">
                  <c:v>-1.60991</c:v>
                </c:pt>
                <c:pt idx="136">
                  <c:v>0.31040899999999999</c:v>
                </c:pt>
                <c:pt idx="137">
                  <c:v>0.85251600000000005</c:v>
                </c:pt>
                <c:pt idx="138">
                  <c:v>-1.7920799999999999</c:v>
                </c:pt>
                <c:pt idx="139">
                  <c:v>-0.23416000000000001</c:v>
                </c:pt>
                <c:pt idx="140">
                  <c:v>-1.4946200000000001</c:v>
                </c:pt>
                <c:pt idx="141" formatCode="0.00E+00">
                  <c:v>5.6994999999999999E-5</c:v>
                </c:pt>
                <c:pt idx="142">
                  <c:v>-1.2373799999999999</c:v>
                </c:pt>
                <c:pt idx="143">
                  <c:v>-0.86131500000000005</c:v>
                </c:pt>
                <c:pt idx="144">
                  <c:v>0.84173200000000004</c:v>
                </c:pt>
                <c:pt idx="145">
                  <c:v>-1.26461</c:v>
                </c:pt>
                <c:pt idx="146">
                  <c:v>0.304398</c:v>
                </c:pt>
                <c:pt idx="147">
                  <c:v>-0.40475</c:v>
                </c:pt>
                <c:pt idx="148">
                  <c:v>-1.2305200000000001</c:v>
                </c:pt>
                <c:pt idx="149">
                  <c:v>-1.4145799999999999</c:v>
                </c:pt>
                <c:pt idx="150">
                  <c:v>-0.14924200000000001</c:v>
                </c:pt>
                <c:pt idx="151">
                  <c:v>-1.6859299999999999</c:v>
                </c:pt>
                <c:pt idx="152">
                  <c:v>0.503861</c:v>
                </c:pt>
                <c:pt idx="153">
                  <c:v>0.65544599999999997</c:v>
                </c:pt>
                <c:pt idx="154">
                  <c:v>-0.80274199999999996</c:v>
                </c:pt>
                <c:pt idx="155">
                  <c:v>-1.0379499999999999</c:v>
                </c:pt>
                <c:pt idx="156">
                  <c:v>-0.81098000000000003</c:v>
                </c:pt>
                <c:pt idx="157">
                  <c:v>0.277086</c:v>
                </c:pt>
                <c:pt idx="158">
                  <c:v>-1.6824399999999999</c:v>
                </c:pt>
                <c:pt idx="159">
                  <c:v>0.70066799999999996</c:v>
                </c:pt>
                <c:pt idx="160">
                  <c:v>-2.3737900000000001</c:v>
                </c:pt>
                <c:pt idx="161">
                  <c:v>-1.0702700000000001</c:v>
                </c:pt>
                <c:pt idx="162">
                  <c:v>-2.0661800000000001</c:v>
                </c:pt>
                <c:pt idx="163">
                  <c:v>5.3338299999999998E-2</c:v>
                </c:pt>
                <c:pt idx="164">
                  <c:v>0.30663000000000001</c:v>
                </c:pt>
                <c:pt idx="165">
                  <c:v>-1.3470500000000001</c:v>
                </c:pt>
                <c:pt idx="166">
                  <c:v>0.54513400000000001</c:v>
                </c:pt>
                <c:pt idx="167">
                  <c:v>-1.2791699999999999</c:v>
                </c:pt>
                <c:pt idx="168">
                  <c:v>-0.40402500000000002</c:v>
                </c:pt>
                <c:pt idx="169">
                  <c:v>-1.3752200000000001</c:v>
                </c:pt>
                <c:pt idx="170">
                  <c:v>-1.7521100000000001</c:v>
                </c:pt>
                <c:pt idx="171">
                  <c:v>0.48122199999999998</c:v>
                </c:pt>
                <c:pt idx="172">
                  <c:v>-2.07888E-2</c:v>
                </c:pt>
                <c:pt idx="173">
                  <c:v>0.72922200000000004</c:v>
                </c:pt>
                <c:pt idx="174">
                  <c:v>0.38768900000000001</c:v>
                </c:pt>
                <c:pt idx="175">
                  <c:v>0.15418899999999999</c:v>
                </c:pt>
                <c:pt idx="176">
                  <c:v>1.39855</c:v>
                </c:pt>
                <c:pt idx="177">
                  <c:v>-0.70930199999999999</c:v>
                </c:pt>
                <c:pt idx="178">
                  <c:v>-0.47043000000000001</c:v>
                </c:pt>
                <c:pt idx="179">
                  <c:v>0.22435099999999999</c:v>
                </c:pt>
                <c:pt idx="180">
                  <c:v>-1.6802900000000001</c:v>
                </c:pt>
                <c:pt idx="181">
                  <c:v>6.0586399999999999E-2</c:v>
                </c:pt>
                <c:pt idx="182">
                  <c:v>-0.28170200000000001</c:v>
                </c:pt>
                <c:pt idx="183">
                  <c:v>7.0628499999999997E-2</c:v>
                </c:pt>
                <c:pt idx="184">
                  <c:v>-0.67364100000000005</c:v>
                </c:pt>
                <c:pt idx="185">
                  <c:v>-0.53480799999999995</c:v>
                </c:pt>
                <c:pt idx="186">
                  <c:v>-1.2624899999999999</c:v>
                </c:pt>
                <c:pt idx="187">
                  <c:v>0.104405</c:v>
                </c:pt>
                <c:pt idx="188">
                  <c:v>0.238373</c:v>
                </c:pt>
                <c:pt idx="189">
                  <c:v>1.18224</c:v>
                </c:pt>
                <c:pt idx="190">
                  <c:v>-0.28422700000000001</c:v>
                </c:pt>
                <c:pt idx="191">
                  <c:v>-7.1227299999999993E-2</c:v>
                </c:pt>
                <c:pt idx="192">
                  <c:v>-1.3577399999999999</c:v>
                </c:pt>
                <c:pt idx="193">
                  <c:v>0.75552600000000003</c:v>
                </c:pt>
                <c:pt idx="194">
                  <c:v>-0.52572600000000003</c:v>
                </c:pt>
                <c:pt idx="195">
                  <c:v>-1.1525700000000001</c:v>
                </c:pt>
                <c:pt idx="196">
                  <c:v>-0.48005100000000001</c:v>
                </c:pt>
                <c:pt idx="197">
                  <c:v>0.42512699999999998</c:v>
                </c:pt>
                <c:pt idx="198">
                  <c:v>1.15219</c:v>
                </c:pt>
                <c:pt idx="199">
                  <c:v>1.12995</c:v>
                </c:pt>
                <c:pt idx="200">
                  <c:v>0.88489600000000002</c:v>
                </c:pt>
                <c:pt idx="201">
                  <c:v>-1.1107199999999999</c:v>
                </c:pt>
                <c:pt idx="202">
                  <c:v>0.354632</c:v>
                </c:pt>
                <c:pt idx="203">
                  <c:v>0.90401100000000001</c:v>
                </c:pt>
                <c:pt idx="204">
                  <c:v>1.7196899999999999</c:v>
                </c:pt>
                <c:pt idx="205">
                  <c:v>-1.4690099999999999</c:v>
                </c:pt>
                <c:pt idx="206">
                  <c:v>-1.4638800000000001</c:v>
                </c:pt>
                <c:pt idx="207">
                  <c:v>-0.19791800000000001</c:v>
                </c:pt>
                <c:pt idx="208">
                  <c:v>0.63897999999999999</c:v>
                </c:pt>
                <c:pt idx="209">
                  <c:v>-2.25576</c:v>
                </c:pt>
                <c:pt idx="210">
                  <c:v>-1.4740899999999999</c:v>
                </c:pt>
                <c:pt idx="211">
                  <c:v>1.02854</c:v>
                </c:pt>
                <c:pt idx="212">
                  <c:v>-0.99871399999999999</c:v>
                </c:pt>
                <c:pt idx="213">
                  <c:v>0.35369099999999998</c:v>
                </c:pt>
                <c:pt idx="214">
                  <c:v>0.12428400000000001</c:v>
                </c:pt>
                <c:pt idx="215">
                  <c:v>-0.71414900000000003</c:v>
                </c:pt>
                <c:pt idx="216">
                  <c:v>0.280138</c:v>
                </c:pt>
                <c:pt idx="217">
                  <c:v>-0.91054900000000005</c:v>
                </c:pt>
                <c:pt idx="218">
                  <c:v>-0.79479</c:v>
                </c:pt>
                <c:pt idx="219">
                  <c:v>-0.99383600000000005</c:v>
                </c:pt>
                <c:pt idx="220">
                  <c:v>-1.369</c:v>
                </c:pt>
                <c:pt idx="221">
                  <c:v>0.32283000000000001</c:v>
                </c:pt>
                <c:pt idx="222">
                  <c:v>-0.92740800000000001</c:v>
                </c:pt>
                <c:pt idx="223">
                  <c:v>-0.31594100000000003</c:v>
                </c:pt>
                <c:pt idx="224">
                  <c:v>0.29922700000000002</c:v>
                </c:pt>
                <c:pt idx="225">
                  <c:v>0.36552299999999999</c:v>
                </c:pt>
                <c:pt idx="226">
                  <c:v>-1.5347299999999999</c:v>
                </c:pt>
                <c:pt idx="227">
                  <c:v>-1.43238</c:v>
                </c:pt>
                <c:pt idx="228">
                  <c:v>-0.30698599999999998</c:v>
                </c:pt>
                <c:pt idx="229">
                  <c:v>-0.78799300000000005</c:v>
                </c:pt>
                <c:pt idx="230">
                  <c:v>-0.92424700000000004</c:v>
                </c:pt>
                <c:pt idx="231">
                  <c:v>-0.79928399999999999</c:v>
                </c:pt>
                <c:pt idx="232">
                  <c:v>-1.2540100000000001</c:v>
                </c:pt>
                <c:pt idx="233">
                  <c:v>4.3110099999999998E-2</c:v>
                </c:pt>
                <c:pt idx="234">
                  <c:v>-2.1343700000000001</c:v>
                </c:pt>
                <c:pt idx="235">
                  <c:v>-0.54355299999999995</c:v>
                </c:pt>
                <c:pt idx="236">
                  <c:v>0.64254599999999995</c:v>
                </c:pt>
                <c:pt idx="237">
                  <c:v>0.96300200000000002</c:v>
                </c:pt>
                <c:pt idx="238">
                  <c:v>-0.29437999999999998</c:v>
                </c:pt>
                <c:pt idx="239">
                  <c:v>-0.98720300000000005</c:v>
                </c:pt>
                <c:pt idx="240">
                  <c:v>-1.4511000000000001</c:v>
                </c:pt>
                <c:pt idx="241">
                  <c:v>0.70830899999999997</c:v>
                </c:pt>
                <c:pt idx="242">
                  <c:v>0.209423</c:v>
                </c:pt>
                <c:pt idx="243">
                  <c:v>-0.484093</c:v>
                </c:pt>
                <c:pt idx="244">
                  <c:v>0.29422799999999999</c:v>
                </c:pt>
                <c:pt idx="245">
                  <c:v>-1.50607</c:v>
                </c:pt>
                <c:pt idx="246">
                  <c:v>1.3494299999999999</c:v>
                </c:pt>
                <c:pt idx="247">
                  <c:v>-1.6207199999999999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5972-4251-941C-7EFE000B71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4636416"/>
        <c:axId val="214650880"/>
      </c:scatterChart>
      <c:valAx>
        <c:axId val="2146364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214650880"/>
        <c:crosses val="autoZero"/>
        <c:crossBetween val="midCat"/>
      </c:valAx>
      <c:valAx>
        <c:axId val="214650880"/>
        <c:scaling>
          <c:orientation val="minMax"/>
        </c:scaling>
        <c:delete val="0"/>
        <c:axPos val="l"/>
        <c:majorGridlines/>
        <c:minorGridlines>
          <c:spPr>
            <a:ln>
              <a:noFill/>
            </a:ln>
          </c:spPr>
        </c:minorGridlines>
        <c:numFmt formatCode="General" sourceLinked="1"/>
        <c:majorTickMark val="out"/>
        <c:minorTickMark val="none"/>
        <c:tickLblPos val="nextTo"/>
        <c:crossAx val="214636416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par_valuesC_250A_250!$N$1</c:f>
              <c:strCache>
                <c:ptCount val="1"/>
                <c:pt idx="0">
                  <c:v>par49_totHB</c:v>
                </c:pt>
              </c:strCache>
            </c:strRef>
          </c:tx>
          <c:spPr>
            <a:ln w="28575">
              <a:noFill/>
            </a:ln>
          </c:spPr>
          <c:trendline>
            <c:trendlineType val="linear"/>
            <c:dispRSqr val="0"/>
            <c:dispEq val="0"/>
          </c:trendline>
          <c:xVal>
            <c:numRef>
              <c:f>par_valuesC_250A_250!$B$2:$B$252</c:f>
              <c:numCache>
                <c:formatCode>General</c:formatCode>
                <c:ptCount val="251"/>
                <c:pt idx="0">
                  <c:v>1.95</c:v>
                </c:pt>
                <c:pt idx="1">
                  <c:v>1.27</c:v>
                </c:pt>
                <c:pt idx="2">
                  <c:v>1.8</c:v>
                </c:pt>
                <c:pt idx="3">
                  <c:v>2.08</c:v>
                </c:pt>
                <c:pt idx="4">
                  <c:v>1.43</c:v>
                </c:pt>
                <c:pt idx="5">
                  <c:v>1.7</c:v>
                </c:pt>
                <c:pt idx="6">
                  <c:v>2.35</c:v>
                </c:pt>
                <c:pt idx="7">
                  <c:v>1.98</c:v>
                </c:pt>
                <c:pt idx="8">
                  <c:v>0.78</c:v>
                </c:pt>
                <c:pt idx="9">
                  <c:v>1.5</c:v>
                </c:pt>
                <c:pt idx="10">
                  <c:v>1.6</c:v>
                </c:pt>
                <c:pt idx="11">
                  <c:v>2.2999999999999998</c:v>
                </c:pt>
                <c:pt idx="12">
                  <c:v>2.2999999999999998</c:v>
                </c:pt>
                <c:pt idx="13">
                  <c:v>2.2000000000000002</c:v>
                </c:pt>
                <c:pt idx="14">
                  <c:v>1.7</c:v>
                </c:pt>
                <c:pt idx="15">
                  <c:v>2.0499999999999998</c:v>
                </c:pt>
                <c:pt idx="16">
                  <c:v>2.09</c:v>
                </c:pt>
                <c:pt idx="17">
                  <c:v>1.6</c:v>
                </c:pt>
                <c:pt idx="18">
                  <c:v>1.88</c:v>
                </c:pt>
                <c:pt idx="19">
                  <c:v>1.05</c:v>
                </c:pt>
                <c:pt idx="20">
                  <c:v>2</c:v>
                </c:pt>
                <c:pt idx="21">
                  <c:v>1.35</c:v>
                </c:pt>
                <c:pt idx="22">
                  <c:v>2.0699999999999998</c:v>
                </c:pt>
                <c:pt idx="23">
                  <c:v>1.5</c:v>
                </c:pt>
                <c:pt idx="24">
                  <c:v>0.99</c:v>
                </c:pt>
                <c:pt idx="25">
                  <c:v>1.85</c:v>
                </c:pt>
                <c:pt idx="26">
                  <c:v>2.1</c:v>
                </c:pt>
                <c:pt idx="27">
                  <c:v>1.05</c:v>
                </c:pt>
                <c:pt idx="28">
                  <c:v>2.2000000000000002</c:v>
                </c:pt>
                <c:pt idx="29">
                  <c:v>1.7</c:v>
                </c:pt>
                <c:pt idx="30">
                  <c:v>1.94</c:v>
                </c:pt>
                <c:pt idx="31">
                  <c:v>2.2999999999999998</c:v>
                </c:pt>
                <c:pt idx="32">
                  <c:v>1.99</c:v>
                </c:pt>
                <c:pt idx="33">
                  <c:v>2.0699999999999998</c:v>
                </c:pt>
                <c:pt idx="34">
                  <c:v>1.8</c:v>
                </c:pt>
                <c:pt idx="35">
                  <c:v>2.25</c:v>
                </c:pt>
                <c:pt idx="36">
                  <c:v>1.6</c:v>
                </c:pt>
                <c:pt idx="37">
                  <c:v>1.67</c:v>
                </c:pt>
                <c:pt idx="38">
                  <c:v>1.52</c:v>
                </c:pt>
                <c:pt idx="39">
                  <c:v>2.5</c:v>
                </c:pt>
                <c:pt idx="40">
                  <c:v>2</c:v>
                </c:pt>
                <c:pt idx="41">
                  <c:v>1.9</c:v>
                </c:pt>
                <c:pt idx="42">
                  <c:v>1.49</c:v>
                </c:pt>
                <c:pt idx="43">
                  <c:v>1.51</c:v>
                </c:pt>
                <c:pt idx="44">
                  <c:v>1</c:v>
                </c:pt>
                <c:pt idx="45">
                  <c:v>1.1000000000000001</c:v>
                </c:pt>
                <c:pt idx="46">
                  <c:v>2</c:v>
                </c:pt>
                <c:pt idx="47">
                  <c:v>2.4900000000000002</c:v>
                </c:pt>
                <c:pt idx="48">
                  <c:v>1.9</c:v>
                </c:pt>
                <c:pt idx="49">
                  <c:v>1.5</c:v>
                </c:pt>
                <c:pt idx="50">
                  <c:v>2.2000000000000002</c:v>
                </c:pt>
                <c:pt idx="51">
                  <c:v>1.44</c:v>
                </c:pt>
                <c:pt idx="52">
                  <c:v>2.1</c:v>
                </c:pt>
                <c:pt idx="53">
                  <c:v>2</c:v>
                </c:pt>
                <c:pt idx="54">
                  <c:v>2.2000000000000002</c:v>
                </c:pt>
                <c:pt idx="55">
                  <c:v>1.4</c:v>
                </c:pt>
                <c:pt idx="56">
                  <c:v>1.85</c:v>
                </c:pt>
                <c:pt idx="57">
                  <c:v>2.2000000000000002</c:v>
                </c:pt>
                <c:pt idx="58">
                  <c:v>2.4</c:v>
                </c:pt>
                <c:pt idx="59">
                  <c:v>1.95</c:v>
                </c:pt>
                <c:pt idx="60">
                  <c:v>1.39</c:v>
                </c:pt>
                <c:pt idx="61">
                  <c:v>2.4</c:v>
                </c:pt>
                <c:pt idx="62">
                  <c:v>1.1499999999999999</c:v>
                </c:pt>
                <c:pt idx="63">
                  <c:v>0.94</c:v>
                </c:pt>
                <c:pt idx="64">
                  <c:v>2.5</c:v>
                </c:pt>
                <c:pt idx="65">
                  <c:v>1.6</c:v>
                </c:pt>
                <c:pt idx="66">
                  <c:v>1.8</c:v>
                </c:pt>
                <c:pt idx="67">
                  <c:v>1.9</c:v>
                </c:pt>
                <c:pt idx="68">
                  <c:v>1.63</c:v>
                </c:pt>
                <c:pt idx="69">
                  <c:v>2</c:v>
                </c:pt>
                <c:pt idx="70">
                  <c:v>1.08</c:v>
                </c:pt>
                <c:pt idx="71">
                  <c:v>1.9</c:v>
                </c:pt>
                <c:pt idx="72">
                  <c:v>2.2999999999999998</c:v>
                </c:pt>
                <c:pt idx="73">
                  <c:v>1.41</c:v>
                </c:pt>
                <c:pt idx="74">
                  <c:v>1.9</c:v>
                </c:pt>
                <c:pt idx="75">
                  <c:v>1.6</c:v>
                </c:pt>
                <c:pt idx="76">
                  <c:v>2.4</c:v>
                </c:pt>
                <c:pt idx="77">
                  <c:v>1.8</c:v>
                </c:pt>
                <c:pt idx="78">
                  <c:v>1.3</c:v>
                </c:pt>
                <c:pt idx="79">
                  <c:v>1.9</c:v>
                </c:pt>
                <c:pt idx="80">
                  <c:v>2.2000000000000002</c:v>
                </c:pt>
                <c:pt idx="81">
                  <c:v>1.6</c:v>
                </c:pt>
                <c:pt idx="82">
                  <c:v>1.7</c:v>
                </c:pt>
                <c:pt idx="83">
                  <c:v>2.1</c:v>
                </c:pt>
                <c:pt idx="84">
                  <c:v>2</c:v>
                </c:pt>
                <c:pt idx="85">
                  <c:v>1.75</c:v>
                </c:pt>
                <c:pt idx="86">
                  <c:v>2.2999999999999998</c:v>
                </c:pt>
                <c:pt idx="87">
                  <c:v>2.5</c:v>
                </c:pt>
                <c:pt idx="88">
                  <c:v>1.86</c:v>
                </c:pt>
                <c:pt idx="89">
                  <c:v>1.87</c:v>
                </c:pt>
                <c:pt idx="90">
                  <c:v>1.94</c:v>
                </c:pt>
                <c:pt idx="91">
                  <c:v>2.4</c:v>
                </c:pt>
                <c:pt idx="92">
                  <c:v>2.5</c:v>
                </c:pt>
                <c:pt idx="93">
                  <c:v>2.04</c:v>
                </c:pt>
                <c:pt idx="94">
                  <c:v>1.6</c:v>
                </c:pt>
                <c:pt idx="95">
                  <c:v>1.75</c:v>
                </c:pt>
                <c:pt idx="96">
                  <c:v>1.8</c:v>
                </c:pt>
                <c:pt idx="97">
                  <c:v>2</c:v>
                </c:pt>
                <c:pt idx="98">
                  <c:v>2</c:v>
                </c:pt>
                <c:pt idx="99">
                  <c:v>2</c:v>
                </c:pt>
                <c:pt idx="100">
                  <c:v>2</c:v>
                </c:pt>
                <c:pt idx="101">
                  <c:v>2.2000000000000002</c:v>
                </c:pt>
                <c:pt idx="102">
                  <c:v>1.55</c:v>
                </c:pt>
                <c:pt idx="103">
                  <c:v>2.5</c:v>
                </c:pt>
                <c:pt idx="104">
                  <c:v>1.6</c:v>
                </c:pt>
                <c:pt idx="105">
                  <c:v>1.5</c:v>
                </c:pt>
                <c:pt idx="106">
                  <c:v>1.9</c:v>
                </c:pt>
                <c:pt idx="107">
                  <c:v>1.8</c:v>
                </c:pt>
                <c:pt idx="108">
                  <c:v>2.2999999999999998</c:v>
                </c:pt>
                <c:pt idx="109">
                  <c:v>1.6</c:v>
                </c:pt>
                <c:pt idx="110">
                  <c:v>1.75</c:v>
                </c:pt>
                <c:pt idx="111">
                  <c:v>2</c:v>
                </c:pt>
                <c:pt idx="112">
                  <c:v>1.75</c:v>
                </c:pt>
                <c:pt idx="113">
                  <c:v>2</c:v>
                </c:pt>
                <c:pt idx="114">
                  <c:v>2.1</c:v>
                </c:pt>
                <c:pt idx="115">
                  <c:v>1.86</c:v>
                </c:pt>
                <c:pt idx="116">
                  <c:v>2.1</c:v>
                </c:pt>
                <c:pt idx="117">
                  <c:v>1.8</c:v>
                </c:pt>
                <c:pt idx="118">
                  <c:v>1.8</c:v>
                </c:pt>
                <c:pt idx="119">
                  <c:v>2.15</c:v>
                </c:pt>
                <c:pt idx="120">
                  <c:v>2</c:v>
                </c:pt>
                <c:pt idx="121">
                  <c:v>1.54</c:v>
                </c:pt>
                <c:pt idx="122">
                  <c:v>2.15</c:v>
                </c:pt>
                <c:pt idx="123">
                  <c:v>1.76</c:v>
                </c:pt>
                <c:pt idx="124">
                  <c:v>1.99</c:v>
                </c:pt>
                <c:pt idx="125">
                  <c:v>1.8</c:v>
                </c:pt>
                <c:pt idx="126">
                  <c:v>1.8</c:v>
                </c:pt>
                <c:pt idx="127">
                  <c:v>2</c:v>
                </c:pt>
                <c:pt idx="128">
                  <c:v>2.4</c:v>
                </c:pt>
                <c:pt idx="129">
                  <c:v>1.5</c:v>
                </c:pt>
                <c:pt idx="130">
                  <c:v>2.35</c:v>
                </c:pt>
                <c:pt idx="131">
                  <c:v>1.95</c:v>
                </c:pt>
                <c:pt idx="132">
                  <c:v>2</c:v>
                </c:pt>
                <c:pt idx="133">
                  <c:v>1.55</c:v>
                </c:pt>
                <c:pt idx="134">
                  <c:v>2.1</c:v>
                </c:pt>
                <c:pt idx="135">
                  <c:v>2.5</c:v>
                </c:pt>
                <c:pt idx="136">
                  <c:v>1.6</c:v>
                </c:pt>
                <c:pt idx="137">
                  <c:v>1.5</c:v>
                </c:pt>
                <c:pt idx="138">
                  <c:v>1.75</c:v>
                </c:pt>
                <c:pt idx="139">
                  <c:v>1.8</c:v>
                </c:pt>
                <c:pt idx="140">
                  <c:v>2.2999999999999998</c:v>
                </c:pt>
                <c:pt idx="141">
                  <c:v>1.3</c:v>
                </c:pt>
                <c:pt idx="142">
                  <c:v>2</c:v>
                </c:pt>
                <c:pt idx="143">
                  <c:v>2</c:v>
                </c:pt>
                <c:pt idx="144">
                  <c:v>1.73</c:v>
                </c:pt>
                <c:pt idx="145">
                  <c:v>1.79</c:v>
                </c:pt>
                <c:pt idx="146">
                  <c:v>1.54</c:v>
                </c:pt>
                <c:pt idx="147">
                  <c:v>2.4</c:v>
                </c:pt>
                <c:pt idx="148">
                  <c:v>1.9</c:v>
                </c:pt>
                <c:pt idx="149">
                  <c:v>1.8</c:v>
                </c:pt>
                <c:pt idx="150">
                  <c:v>1.24</c:v>
                </c:pt>
                <c:pt idx="151">
                  <c:v>1.9</c:v>
                </c:pt>
                <c:pt idx="152">
                  <c:v>2</c:v>
                </c:pt>
                <c:pt idx="153">
                  <c:v>1.7</c:v>
                </c:pt>
                <c:pt idx="154">
                  <c:v>1.94</c:v>
                </c:pt>
                <c:pt idx="155">
                  <c:v>1.8</c:v>
                </c:pt>
                <c:pt idx="156">
                  <c:v>1.1299999999999999</c:v>
                </c:pt>
                <c:pt idx="157">
                  <c:v>2.1</c:v>
                </c:pt>
                <c:pt idx="158">
                  <c:v>1.3</c:v>
                </c:pt>
                <c:pt idx="159">
                  <c:v>1.95</c:v>
                </c:pt>
                <c:pt idx="160">
                  <c:v>1.8</c:v>
                </c:pt>
                <c:pt idx="161">
                  <c:v>1.3</c:v>
                </c:pt>
                <c:pt idx="162">
                  <c:v>1.7</c:v>
                </c:pt>
                <c:pt idx="163">
                  <c:v>2.1</c:v>
                </c:pt>
                <c:pt idx="164">
                  <c:v>1.8</c:v>
                </c:pt>
                <c:pt idx="165">
                  <c:v>2.5</c:v>
                </c:pt>
                <c:pt idx="166">
                  <c:v>1.32</c:v>
                </c:pt>
                <c:pt idx="167">
                  <c:v>1.3</c:v>
                </c:pt>
                <c:pt idx="168">
                  <c:v>1.6</c:v>
                </c:pt>
                <c:pt idx="169">
                  <c:v>1.7</c:v>
                </c:pt>
                <c:pt idx="170">
                  <c:v>2.2999999999999998</c:v>
                </c:pt>
                <c:pt idx="171">
                  <c:v>1.48</c:v>
                </c:pt>
                <c:pt idx="172">
                  <c:v>1.8</c:v>
                </c:pt>
                <c:pt idx="173">
                  <c:v>2</c:v>
                </c:pt>
                <c:pt idx="174">
                  <c:v>1.6</c:v>
                </c:pt>
                <c:pt idx="175">
                  <c:v>2</c:v>
                </c:pt>
                <c:pt idx="176">
                  <c:v>2.2000000000000002</c:v>
                </c:pt>
                <c:pt idx="177">
                  <c:v>2.1</c:v>
                </c:pt>
                <c:pt idx="178">
                  <c:v>1.8</c:v>
                </c:pt>
                <c:pt idx="179">
                  <c:v>2.2999999999999998</c:v>
                </c:pt>
                <c:pt idx="180">
                  <c:v>1.03</c:v>
                </c:pt>
                <c:pt idx="181">
                  <c:v>1.55</c:v>
                </c:pt>
                <c:pt idx="182">
                  <c:v>1.9</c:v>
                </c:pt>
                <c:pt idx="183">
                  <c:v>1.1200000000000001</c:v>
                </c:pt>
                <c:pt idx="184">
                  <c:v>2.1</c:v>
                </c:pt>
                <c:pt idx="185">
                  <c:v>1.78</c:v>
                </c:pt>
                <c:pt idx="186">
                  <c:v>2.4</c:v>
                </c:pt>
                <c:pt idx="187">
                  <c:v>1.2</c:v>
                </c:pt>
                <c:pt idx="188">
                  <c:v>1.89</c:v>
                </c:pt>
                <c:pt idx="189">
                  <c:v>1.85</c:v>
                </c:pt>
                <c:pt idx="190">
                  <c:v>2.2999999999999998</c:v>
                </c:pt>
                <c:pt idx="191">
                  <c:v>2</c:v>
                </c:pt>
                <c:pt idx="192">
                  <c:v>2.41</c:v>
                </c:pt>
                <c:pt idx="193">
                  <c:v>1.4</c:v>
                </c:pt>
                <c:pt idx="194">
                  <c:v>1.95</c:v>
                </c:pt>
                <c:pt idx="195">
                  <c:v>2.33</c:v>
                </c:pt>
                <c:pt idx="196">
                  <c:v>1.9</c:v>
                </c:pt>
                <c:pt idx="197">
                  <c:v>1.9</c:v>
                </c:pt>
                <c:pt idx="198">
                  <c:v>2.2999999999999998</c:v>
                </c:pt>
                <c:pt idx="199">
                  <c:v>1.59</c:v>
                </c:pt>
                <c:pt idx="200">
                  <c:v>2.2000000000000002</c:v>
                </c:pt>
                <c:pt idx="201">
                  <c:v>2.2000000000000002</c:v>
                </c:pt>
                <c:pt idx="202">
                  <c:v>1.85</c:v>
                </c:pt>
                <c:pt idx="203">
                  <c:v>1.84</c:v>
                </c:pt>
                <c:pt idx="204">
                  <c:v>2</c:v>
                </c:pt>
                <c:pt idx="205">
                  <c:v>2</c:v>
                </c:pt>
                <c:pt idx="206">
                  <c:v>2.2000000000000002</c:v>
                </c:pt>
                <c:pt idx="207">
                  <c:v>1.8</c:v>
                </c:pt>
                <c:pt idx="208">
                  <c:v>1.8</c:v>
                </c:pt>
                <c:pt idx="209">
                  <c:v>1.94</c:v>
                </c:pt>
                <c:pt idx="210">
                  <c:v>1.6</c:v>
                </c:pt>
                <c:pt idx="211">
                  <c:v>2</c:v>
                </c:pt>
                <c:pt idx="212">
                  <c:v>1.2</c:v>
                </c:pt>
                <c:pt idx="213">
                  <c:v>2.4</c:v>
                </c:pt>
                <c:pt idx="214">
                  <c:v>1.81</c:v>
                </c:pt>
                <c:pt idx="215">
                  <c:v>1.1000000000000001</c:v>
                </c:pt>
                <c:pt idx="216">
                  <c:v>2.4</c:v>
                </c:pt>
                <c:pt idx="217">
                  <c:v>1.3</c:v>
                </c:pt>
                <c:pt idx="218">
                  <c:v>2.2999999999999998</c:v>
                </c:pt>
                <c:pt idx="219">
                  <c:v>1.6</c:v>
                </c:pt>
                <c:pt idx="220">
                  <c:v>1.95</c:v>
                </c:pt>
                <c:pt idx="221">
                  <c:v>2.0499999999999998</c:v>
                </c:pt>
                <c:pt idx="222">
                  <c:v>2.4</c:v>
                </c:pt>
                <c:pt idx="223">
                  <c:v>2.31</c:v>
                </c:pt>
                <c:pt idx="224">
                  <c:v>1.8</c:v>
                </c:pt>
                <c:pt idx="225">
                  <c:v>2.2999999999999998</c:v>
                </c:pt>
                <c:pt idx="226">
                  <c:v>0.99</c:v>
                </c:pt>
                <c:pt idx="227">
                  <c:v>1.5</c:v>
                </c:pt>
                <c:pt idx="228">
                  <c:v>1.9</c:v>
                </c:pt>
                <c:pt idx="229">
                  <c:v>1.7</c:v>
                </c:pt>
                <c:pt idx="230">
                  <c:v>1.9</c:v>
                </c:pt>
                <c:pt idx="231">
                  <c:v>1.5</c:v>
                </c:pt>
                <c:pt idx="232">
                  <c:v>1.6</c:v>
                </c:pt>
                <c:pt idx="233">
                  <c:v>1.5</c:v>
                </c:pt>
                <c:pt idx="234">
                  <c:v>1.49</c:v>
                </c:pt>
                <c:pt idx="235">
                  <c:v>2</c:v>
                </c:pt>
                <c:pt idx="236">
                  <c:v>1.3</c:v>
                </c:pt>
                <c:pt idx="237">
                  <c:v>2.0099999999999998</c:v>
                </c:pt>
                <c:pt idx="238">
                  <c:v>2.04</c:v>
                </c:pt>
                <c:pt idx="239">
                  <c:v>2.33</c:v>
                </c:pt>
                <c:pt idx="240">
                  <c:v>1.7</c:v>
                </c:pt>
                <c:pt idx="241">
                  <c:v>1.8</c:v>
                </c:pt>
                <c:pt idx="242">
                  <c:v>0.97</c:v>
                </c:pt>
                <c:pt idx="243">
                  <c:v>2</c:v>
                </c:pt>
                <c:pt idx="244">
                  <c:v>2</c:v>
                </c:pt>
                <c:pt idx="245">
                  <c:v>1.1000000000000001</c:v>
                </c:pt>
                <c:pt idx="246">
                  <c:v>1.25</c:v>
                </c:pt>
                <c:pt idx="247">
                  <c:v>1.6</c:v>
                </c:pt>
                <c:pt idx="248">
                  <c:v>1.85</c:v>
                </c:pt>
                <c:pt idx="249">
                  <c:v>1.2</c:v>
                </c:pt>
                <c:pt idx="250">
                  <c:v>1.95</c:v>
                </c:pt>
              </c:numCache>
            </c:numRef>
          </c:xVal>
          <c:yVal>
            <c:numRef>
              <c:f>par_valuesC_250A_250!$N$2:$N$252</c:f>
              <c:numCache>
                <c:formatCode>General</c:formatCode>
                <c:ptCount val="251"/>
                <c:pt idx="0">
                  <c:v>-0.56441200000000002</c:v>
                </c:pt>
                <c:pt idx="1">
                  <c:v>-0.52022100000000004</c:v>
                </c:pt>
                <c:pt idx="2">
                  <c:v>-1.5495099999999999</c:v>
                </c:pt>
                <c:pt idx="3">
                  <c:v>-0.78764699999999999</c:v>
                </c:pt>
                <c:pt idx="4">
                  <c:v>-2.5925500000000001</c:v>
                </c:pt>
                <c:pt idx="5">
                  <c:v>-0.743923</c:v>
                </c:pt>
                <c:pt idx="6">
                  <c:v>0.145819</c:v>
                </c:pt>
                <c:pt idx="7">
                  <c:v>8.7808999999999998E-2</c:v>
                </c:pt>
                <c:pt idx="8">
                  <c:v>-3.2807400000000002</c:v>
                </c:pt>
                <c:pt idx="9">
                  <c:v>-1.6119300000000001</c:v>
                </c:pt>
                <c:pt idx="10">
                  <c:v>-1.90103</c:v>
                </c:pt>
                <c:pt idx="11">
                  <c:v>1.3892199999999999</c:v>
                </c:pt>
                <c:pt idx="12">
                  <c:v>-0.67099600000000004</c:v>
                </c:pt>
                <c:pt idx="13">
                  <c:v>-0.236683</c:v>
                </c:pt>
                <c:pt idx="14">
                  <c:v>-2.00766</c:v>
                </c:pt>
                <c:pt idx="15">
                  <c:v>-1.2599199999999999</c:v>
                </c:pt>
                <c:pt idx="16">
                  <c:v>-0.43391600000000002</c:v>
                </c:pt>
                <c:pt idx="17">
                  <c:v>-3.91317</c:v>
                </c:pt>
                <c:pt idx="18">
                  <c:v>0.28313100000000002</c:v>
                </c:pt>
                <c:pt idx="19">
                  <c:v>-4.3924500000000002</c:v>
                </c:pt>
                <c:pt idx="20">
                  <c:v>3.8208300000000001E-2</c:v>
                </c:pt>
                <c:pt idx="21">
                  <c:v>-2.9705300000000001</c:v>
                </c:pt>
                <c:pt idx="22">
                  <c:v>-0.74684700000000004</c:v>
                </c:pt>
                <c:pt idx="23">
                  <c:v>-2.0799500000000002</c:v>
                </c:pt>
                <c:pt idx="24">
                  <c:v>-3.7366199999999998</c:v>
                </c:pt>
                <c:pt idx="25">
                  <c:v>-1.4742900000000001</c:v>
                </c:pt>
                <c:pt idx="26">
                  <c:v>-0.53009499999999998</c:v>
                </c:pt>
                <c:pt idx="27">
                  <c:v>-1.4502699999999999</c:v>
                </c:pt>
                <c:pt idx="28">
                  <c:v>-0.67233299999999996</c:v>
                </c:pt>
                <c:pt idx="29">
                  <c:v>-1.9881500000000001</c:v>
                </c:pt>
                <c:pt idx="30">
                  <c:v>-1.0026299999999999</c:v>
                </c:pt>
                <c:pt idx="31">
                  <c:v>0.62697899999999995</c:v>
                </c:pt>
                <c:pt idx="32">
                  <c:v>-1.30216</c:v>
                </c:pt>
                <c:pt idx="33">
                  <c:v>-0.79318900000000003</c:v>
                </c:pt>
                <c:pt idx="34">
                  <c:v>-2.9593699999999998</c:v>
                </c:pt>
                <c:pt idx="35">
                  <c:v>-0.30634899999999998</c:v>
                </c:pt>
                <c:pt idx="36">
                  <c:v>0.361456</c:v>
                </c:pt>
                <c:pt idx="37">
                  <c:v>-1.04288</c:v>
                </c:pt>
                <c:pt idx="38">
                  <c:v>-3.0615100000000002</c:v>
                </c:pt>
                <c:pt idx="39">
                  <c:v>-0.82195099999999999</c:v>
                </c:pt>
                <c:pt idx="40">
                  <c:v>-0.79830299999999998</c:v>
                </c:pt>
                <c:pt idx="41">
                  <c:v>-1.03077</c:v>
                </c:pt>
                <c:pt idx="42">
                  <c:v>-3.9708899999999998</c:v>
                </c:pt>
                <c:pt idx="43">
                  <c:v>-1.8796299999999999</c:v>
                </c:pt>
                <c:pt idx="44">
                  <c:v>-1.34094</c:v>
                </c:pt>
                <c:pt idx="45">
                  <c:v>-2.3750300000000002</c:v>
                </c:pt>
                <c:pt idx="46">
                  <c:v>-1.5258</c:v>
                </c:pt>
                <c:pt idx="47">
                  <c:v>0.33426</c:v>
                </c:pt>
                <c:pt idx="48">
                  <c:v>-1.8993199999999999</c:v>
                </c:pt>
                <c:pt idx="49">
                  <c:v>-2.4321100000000002</c:v>
                </c:pt>
                <c:pt idx="50">
                  <c:v>-2.5877299999999999E-2</c:v>
                </c:pt>
                <c:pt idx="51">
                  <c:v>-0.48585499999999998</c:v>
                </c:pt>
                <c:pt idx="52">
                  <c:v>-1.1472500000000001</c:v>
                </c:pt>
                <c:pt idx="53">
                  <c:v>-1.5924</c:v>
                </c:pt>
                <c:pt idx="54">
                  <c:v>-7.5216099999999994E-2</c:v>
                </c:pt>
                <c:pt idx="55">
                  <c:v>-2.7442299999999999</c:v>
                </c:pt>
                <c:pt idx="56">
                  <c:v>-1.5979000000000001</c:v>
                </c:pt>
                <c:pt idx="57">
                  <c:v>-0.43108099999999999</c:v>
                </c:pt>
                <c:pt idx="58">
                  <c:v>-0.42761900000000003</c:v>
                </c:pt>
                <c:pt idx="59">
                  <c:v>-1.0489999999999999</c:v>
                </c:pt>
                <c:pt idx="60">
                  <c:v>-1.3072299999999999</c:v>
                </c:pt>
                <c:pt idx="61">
                  <c:v>-1.6467499999999999</c:v>
                </c:pt>
                <c:pt idx="62">
                  <c:v>-1.15787</c:v>
                </c:pt>
                <c:pt idx="63">
                  <c:v>-3.57355</c:v>
                </c:pt>
                <c:pt idx="64">
                  <c:v>-1.8015199999999999E-2</c:v>
                </c:pt>
                <c:pt idx="65">
                  <c:v>-2.5691000000000002</c:v>
                </c:pt>
                <c:pt idx="66">
                  <c:v>-0.27807199999999999</c:v>
                </c:pt>
                <c:pt idx="67">
                  <c:v>-1.7494700000000001</c:v>
                </c:pt>
                <c:pt idx="68">
                  <c:v>-2.49465</c:v>
                </c:pt>
                <c:pt idx="69">
                  <c:v>-2.6663899999999998</c:v>
                </c:pt>
                <c:pt idx="70">
                  <c:v>-3.29331</c:v>
                </c:pt>
                <c:pt idx="71">
                  <c:v>-1.86006</c:v>
                </c:pt>
                <c:pt idx="72">
                  <c:v>-1.8232699999999999</c:v>
                </c:pt>
                <c:pt idx="73">
                  <c:v>-1.1588099999999999</c:v>
                </c:pt>
                <c:pt idx="74">
                  <c:v>0.35611900000000002</c:v>
                </c:pt>
                <c:pt idx="75">
                  <c:v>7.6934199999999994E-2</c:v>
                </c:pt>
                <c:pt idx="76">
                  <c:v>-0.55068499999999998</c:v>
                </c:pt>
                <c:pt idx="77">
                  <c:v>1.74355E-2</c:v>
                </c:pt>
                <c:pt idx="78">
                  <c:v>0.162747</c:v>
                </c:pt>
                <c:pt idx="79">
                  <c:v>-2.84998</c:v>
                </c:pt>
                <c:pt idx="80">
                  <c:v>-0.93084599999999995</c:v>
                </c:pt>
                <c:pt idx="81">
                  <c:v>-0.65449999999999997</c:v>
                </c:pt>
                <c:pt idx="82">
                  <c:v>-0.88153199999999998</c:v>
                </c:pt>
                <c:pt idx="83">
                  <c:v>-1.4612000000000001</c:v>
                </c:pt>
                <c:pt idx="84">
                  <c:v>-0.83149499999999998</c:v>
                </c:pt>
                <c:pt idx="85">
                  <c:v>-0.99341999999999997</c:v>
                </c:pt>
                <c:pt idx="86">
                  <c:v>-0.688828</c:v>
                </c:pt>
                <c:pt idx="87">
                  <c:v>-0.59658999999999995</c:v>
                </c:pt>
                <c:pt idx="88">
                  <c:v>-2.4460799999999998</c:v>
                </c:pt>
                <c:pt idx="89">
                  <c:v>-0.87410100000000002</c:v>
                </c:pt>
                <c:pt idx="90">
                  <c:v>-1.40493</c:v>
                </c:pt>
                <c:pt idx="91">
                  <c:v>-0.475385</c:v>
                </c:pt>
                <c:pt idx="92">
                  <c:v>-2.7140900000000001</c:v>
                </c:pt>
                <c:pt idx="93">
                  <c:v>-0.93114799999999998</c:v>
                </c:pt>
                <c:pt idx="94">
                  <c:v>-1.3082800000000001</c:v>
                </c:pt>
                <c:pt idx="95">
                  <c:v>-1.10181</c:v>
                </c:pt>
                <c:pt idx="96">
                  <c:v>-2.2035499999999999</c:v>
                </c:pt>
                <c:pt idx="97">
                  <c:v>-1.1050800000000001</c:v>
                </c:pt>
                <c:pt idx="98">
                  <c:v>0.229827</c:v>
                </c:pt>
                <c:pt idx="99">
                  <c:v>-0.13103200000000001</c:v>
                </c:pt>
                <c:pt idx="100">
                  <c:v>-0.25630399999999998</c:v>
                </c:pt>
                <c:pt idx="101">
                  <c:v>-0.32184299999999999</c:v>
                </c:pt>
                <c:pt idx="102">
                  <c:v>-2.5168200000000001</c:v>
                </c:pt>
                <c:pt idx="103">
                  <c:v>-0.34963</c:v>
                </c:pt>
                <c:pt idx="104">
                  <c:v>-1.6363399999999999</c:v>
                </c:pt>
                <c:pt idx="105">
                  <c:v>-3.1915300000000002</c:v>
                </c:pt>
                <c:pt idx="106">
                  <c:v>-1.9945900000000001</c:v>
                </c:pt>
                <c:pt idx="107">
                  <c:v>-0.25706099999999998</c:v>
                </c:pt>
                <c:pt idx="108">
                  <c:v>-0.95650999999999997</c:v>
                </c:pt>
                <c:pt idx="109">
                  <c:v>-2.97593</c:v>
                </c:pt>
                <c:pt idx="110">
                  <c:v>0.78035399999999999</c:v>
                </c:pt>
                <c:pt idx="111">
                  <c:v>-0.73421999999999998</c:v>
                </c:pt>
                <c:pt idx="112">
                  <c:v>-1.6238699999999999</c:v>
                </c:pt>
                <c:pt idx="113">
                  <c:v>-0.71002500000000002</c:v>
                </c:pt>
                <c:pt idx="114">
                  <c:v>-0.64841599999999999</c:v>
                </c:pt>
                <c:pt idx="115">
                  <c:v>-1.24261</c:v>
                </c:pt>
                <c:pt idx="116">
                  <c:v>0.27576299999999998</c:v>
                </c:pt>
                <c:pt idx="117">
                  <c:v>-2.41045</c:v>
                </c:pt>
                <c:pt idx="118">
                  <c:v>-1.7119500000000001</c:v>
                </c:pt>
                <c:pt idx="119">
                  <c:v>-1.22516</c:v>
                </c:pt>
                <c:pt idx="120">
                  <c:v>-0.222165</c:v>
                </c:pt>
                <c:pt idx="121">
                  <c:v>-2.1467399999999999</c:v>
                </c:pt>
                <c:pt idx="122">
                  <c:v>-1.91168</c:v>
                </c:pt>
                <c:pt idx="123">
                  <c:v>-1.33243</c:v>
                </c:pt>
                <c:pt idx="124">
                  <c:v>-1.6395500000000001</c:v>
                </c:pt>
                <c:pt idx="125">
                  <c:v>-2.8340999999999998</c:v>
                </c:pt>
                <c:pt idx="126">
                  <c:v>-2.3530199999999999</c:v>
                </c:pt>
                <c:pt idx="127">
                  <c:v>-1.6729099999999999</c:v>
                </c:pt>
                <c:pt idx="128">
                  <c:v>-0.64691699999999996</c:v>
                </c:pt>
                <c:pt idx="129">
                  <c:v>-2.4752200000000002</c:v>
                </c:pt>
                <c:pt idx="130">
                  <c:v>-1.07091</c:v>
                </c:pt>
                <c:pt idx="131">
                  <c:v>-2.16473</c:v>
                </c:pt>
                <c:pt idx="132">
                  <c:v>-2.2997999999999998</c:v>
                </c:pt>
                <c:pt idx="133">
                  <c:v>1.4818499999999999</c:v>
                </c:pt>
                <c:pt idx="134">
                  <c:v>-1.4540999999999999</c:v>
                </c:pt>
                <c:pt idx="135">
                  <c:v>-0.82931100000000002</c:v>
                </c:pt>
                <c:pt idx="136">
                  <c:v>-0.69504200000000005</c:v>
                </c:pt>
                <c:pt idx="137">
                  <c:v>0.82118500000000005</c:v>
                </c:pt>
                <c:pt idx="138">
                  <c:v>-2.1752799999999999</c:v>
                </c:pt>
                <c:pt idx="139">
                  <c:v>-1.635</c:v>
                </c:pt>
                <c:pt idx="140">
                  <c:v>-0.83026999999999995</c:v>
                </c:pt>
                <c:pt idx="141">
                  <c:v>-1.34134</c:v>
                </c:pt>
                <c:pt idx="142">
                  <c:v>-1.3234900000000001</c:v>
                </c:pt>
                <c:pt idx="143">
                  <c:v>-0.34145700000000001</c:v>
                </c:pt>
                <c:pt idx="144">
                  <c:v>-0.84551600000000005</c:v>
                </c:pt>
                <c:pt idx="145">
                  <c:v>-1.03373</c:v>
                </c:pt>
                <c:pt idx="146">
                  <c:v>-1.9105399999999999</c:v>
                </c:pt>
                <c:pt idx="147">
                  <c:v>-1.14442</c:v>
                </c:pt>
                <c:pt idx="148">
                  <c:v>-2.5598299999999998</c:v>
                </c:pt>
                <c:pt idx="149">
                  <c:v>-0.17346200000000001</c:v>
                </c:pt>
                <c:pt idx="150">
                  <c:v>-2.30308</c:v>
                </c:pt>
                <c:pt idx="151">
                  <c:v>-2.17448</c:v>
                </c:pt>
                <c:pt idx="152">
                  <c:v>-4.0846099999999996</c:v>
                </c:pt>
                <c:pt idx="153">
                  <c:v>-1.4292400000000001</c:v>
                </c:pt>
                <c:pt idx="154">
                  <c:v>-1.4867600000000001</c:v>
                </c:pt>
                <c:pt idx="155">
                  <c:v>-1.5855900000000001</c:v>
                </c:pt>
                <c:pt idx="156">
                  <c:v>-1.28491</c:v>
                </c:pt>
                <c:pt idx="157">
                  <c:v>-0.329482</c:v>
                </c:pt>
                <c:pt idx="158">
                  <c:v>-1.04436</c:v>
                </c:pt>
                <c:pt idx="159">
                  <c:v>-1.8704700000000001</c:v>
                </c:pt>
                <c:pt idx="160">
                  <c:v>-1.0280199999999999</c:v>
                </c:pt>
                <c:pt idx="161">
                  <c:v>-1.1237299999999999</c:v>
                </c:pt>
                <c:pt idx="162">
                  <c:v>-1.82881</c:v>
                </c:pt>
                <c:pt idx="163">
                  <c:v>-0.17669899999999999</c:v>
                </c:pt>
                <c:pt idx="164">
                  <c:v>-1.4272899999999999</c:v>
                </c:pt>
                <c:pt idx="165">
                  <c:v>-0.325212</c:v>
                </c:pt>
                <c:pt idx="166">
                  <c:v>-3.5005500000000001</c:v>
                </c:pt>
                <c:pt idx="167">
                  <c:v>-2.1124700000000001</c:v>
                </c:pt>
                <c:pt idx="168">
                  <c:v>-1.5842700000000001</c:v>
                </c:pt>
                <c:pt idx="169">
                  <c:v>-2.3028900000000001</c:v>
                </c:pt>
                <c:pt idx="170">
                  <c:v>-0.25195200000000001</c:v>
                </c:pt>
                <c:pt idx="171">
                  <c:v>-1.68818</c:v>
                </c:pt>
                <c:pt idx="172">
                  <c:v>-1.09074</c:v>
                </c:pt>
                <c:pt idx="173">
                  <c:v>-1.4104699999999999</c:v>
                </c:pt>
                <c:pt idx="174">
                  <c:v>-2.3503599999999998</c:v>
                </c:pt>
                <c:pt idx="175">
                  <c:v>-1.4891399999999999</c:v>
                </c:pt>
                <c:pt idx="176">
                  <c:v>-0.880216</c:v>
                </c:pt>
                <c:pt idx="177">
                  <c:v>-1.4138599999999999</c:v>
                </c:pt>
                <c:pt idx="178">
                  <c:v>-1.00176</c:v>
                </c:pt>
                <c:pt idx="179">
                  <c:v>-7.4624200000000002E-2</c:v>
                </c:pt>
                <c:pt idx="180">
                  <c:v>-2.9830800000000002</c:v>
                </c:pt>
                <c:pt idx="181">
                  <c:v>-2.1107100000000001</c:v>
                </c:pt>
                <c:pt idx="182">
                  <c:v>-1.0297499999999999</c:v>
                </c:pt>
                <c:pt idx="183">
                  <c:v>-3.90449</c:v>
                </c:pt>
                <c:pt idx="184">
                  <c:v>-0.47574699999999998</c:v>
                </c:pt>
                <c:pt idx="185">
                  <c:v>-0.39103199999999999</c:v>
                </c:pt>
                <c:pt idx="186">
                  <c:v>-0.16622400000000001</c:v>
                </c:pt>
                <c:pt idx="187">
                  <c:v>-0.88042200000000004</c:v>
                </c:pt>
                <c:pt idx="188">
                  <c:v>-1.3201799999999999</c:v>
                </c:pt>
                <c:pt idx="189">
                  <c:v>-1.0531699999999999</c:v>
                </c:pt>
                <c:pt idx="190">
                  <c:v>-1.6204099999999999</c:v>
                </c:pt>
                <c:pt idx="191">
                  <c:v>-1.8075699999999999</c:v>
                </c:pt>
                <c:pt idx="192">
                  <c:v>1.98383</c:v>
                </c:pt>
                <c:pt idx="193">
                  <c:v>-0.64091900000000002</c:v>
                </c:pt>
                <c:pt idx="194">
                  <c:v>-2.2817799999999999</c:v>
                </c:pt>
                <c:pt idx="195">
                  <c:v>0.89149</c:v>
                </c:pt>
                <c:pt idx="196">
                  <c:v>-1.41072</c:v>
                </c:pt>
                <c:pt idx="197">
                  <c:v>-8.0278799999999997E-2</c:v>
                </c:pt>
                <c:pt idx="198">
                  <c:v>-0.83952499999999997</c:v>
                </c:pt>
                <c:pt idx="199">
                  <c:v>-1.2794099999999999</c:v>
                </c:pt>
                <c:pt idx="200">
                  <c:v>0.93125199999999997</c:v>
                </c:pt>
                <c:pt idx="201">
                  <c:v>-2.4930400000000001</c:v>
                </c:pt>
                <c:pt idx="202">
                  <c:v>-2.2497199999999999</c:v>
                </c:pt>
                <c:pt idx="203">
                  <c:v>-2.9246699999999999</c:v>
                </c:pt>
                <c:pt idx="204">
                  <c:v>-0.69806400000000002</c:v>
                </c:pt>
                <c:pt idx="205">
                  <c:v>-2.6698900000000001</c:v>
                </c:pt>
                <c:pt idx="206">
                  <c:v>-1.08511</c:v>
                </c:pt>
                <c:pt idx="207">
                  <c:v>-1.7882499999999999</c:v>
                </c:pt>
                <c:pt idx="208">
                  <c:v>-1.6892100000000001</c:v>
                </c:pt>
                <c:pt idx="209">
                  <c:v>-0.82581099999999996</c:v>
                </c:pt>
                <c:pt idx="210">
                  <c:v>-2.7353000000000001</c:v>
                </c:pt>
                <c:pt idx="211">
                  <c:v>-1.05243</c:v>
                </c:pt>
                <c:pt idx="212">
                  <c:v>-2.53931</c:v>
                </c:pt>
                <c:pt idx="213">
                  <c:v>-0.53700499999999995</c:v>
                </c:pt>
                <c:pt idx="214">
                  <c:v>-1.16561</c:v>
                </c:pt>
                <c:pt idx="215">
                  <c:v>-2.5783200000000002</c:v>
                </c:pt>
                <c:pt idx="216">
                  <c:v>-1.4125399999999999</c:v>
                </c:pt>
                <c:pt idx="217">
                  <c:v>-1.9337599999999999</c:v>
                </c:pt>
                <c:pt idx="218">
                  <c:v>0.85789199999999999</c:v>
                </c:pt>
                <c:pt idx="219">
                  <c:v>-1.6024499999999999</c:v>
                </c:pt>
                <c:pt idx="220">
                  <c:v>-0.58659799999999995</c:v>
                </c:pt>
                <c:pt idx="221">
                  <c:v>-0.25209999999999999</c:v>
                </c:pt>
                <c:pt idx="222">
                  <c:v>-0.41104000000000002</c:v>
                </c:pt>
                <c:pt idx="223">
                  <c:v>0.26771200000000001</c:v>
                </c:pt>
                <c:pt idx="224">
                  <c:v>-1.62348</c:v>
                </c:pt>
                <c:pt idx="225">
                  <c:v>-0.17998700000000001</c:v>
                </c:pt>
                <c:pt idx="226">
                  <c:v>-2.7949299999999999</c:v>
                </c:pt>
                <c:pt idx="227">
                  <c:v>0.124282</c:v>
                </c:pt>
                <c:pt idx="228">
                  <c:v>-3.0776500000000002</c:v>
                </c:pt>
                <c:pt idx="229">
                  <c:v>-1.81806</c:v>
                </c:pt>
                <c:pt idx="230">
                  <c:v>-0.41296300000000002</c:v>
                </c:pt>
                <c:pt idx="231">
                  <c:v>-2.8551099999999998</c:v>
                </c:pt>
                <c:pt idx="232">
                  <c:v>-1.64422</c:v>
                </c:pt>
                <c:pt idx="233">
                  <c:v>-0.95434799999999997</c:v>
                </c:pt>
                <c:pt idx="234">
                  <c:v>-1.08372</c:v>
                </c:pt>
                <c:pt idx="235">
                  <c:v>0.12797800000000001</c:v>
                </c:pt>
                <c:pt idx="236">
                  <c:v>-2.5914700000000002</c:v>
                </c:pt>
                <c:pt idx="237">
                  <c:v>-0.69510499999999997</c:v>
                </c:pt>
                <c:pt idx="238">
                  <c:v>-4.8612099999999998E-2</c:v>
                </c:pt>
                <c:pt idx="239">
                  <c:v>-1.0735699999999999</c:v>
                </c:pt>
                <c:pt idx="240">
                  <c:v>-0.31043100000000001</c:v>
                </c:pt>
                <c:pt idx="241">
                  <c:v>-2.6049500000000001</c:v>
                </c:pt>
                <c:pt idx="242">
                  <c:v>-1.6721699999999999</c:v>
                </c:pt>
                <c:pt idx="243">
                  <c:v>-0.32272099999999998</c:v>
                </c:pt>
                <c:pt idx="244">
                  <c:v>-1.2735000000000001</c:v>
                </c:pt>
                <c:pt idx="245">
                  <c:v>-1.55905</c:v>
                </c:pt>
                <c:pt idx="246">
                  <c:v>-2.6236100000000002</c:v>
                </c:pt>
                <c:pt idx="247">
                  <c:v>-1.4347000000000001</c:v>
                </c:pt>
                <c:pt idx="248">
                  <c:v>-1.861</c:v>
                </c:pt>
                <c:pt idx="249">
                  <c:v>-2.3109199999999999</c:v>
                </c:pt>
                <c:pt idx="250">
                  <c:v>-0.671126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EAA2-4CF5-90D0-0F68E0E57E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1410560"/>
        <c:axId val="191412864"/>
      </c:scatterChart>
      <c:valAx>
        <c:axId val="1914105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1"/>
            </a:pPr>
            <a:endParaRPr lang="en-US"/>
          </a:p>
        </c:txPr>
        <c:crossAx val="191412864"/>
        <c:crosses val="autoZero"/>
        <c:crossBetween val="midCat"/>
      </c:valAx>
      <c:valAx>
        <c:axId val="191412864"/>
        <c:scaling>
          <c:orientation val="minMax"/>
        </c:scaling>
        <c:delete val="0"/>
        <c:axPos val="l"/>
        <c:majorGridlines/>
        <c:minorGridlines>
          <c:spPr>
            <a:ln>
              <a:noFill/>
            </a:ln>
          </c:spPr>
        </c:minorGridlines>
        <c:numFmt formatCode="General" sourceLinked="1"/>
        <c:majorTickMark val="out"/>
        <c:minorTickMark val="none"/>
        <c:tickLblPos val="nextTo"/>
        <c:crossAx val="191410560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par_valuesC_250A_250!$F$1</c:f>
              <c:strCache>
                <c:ptCount val="1"/>
                <c:pt idx="0">
                  <c:v>pairs80</c:v>
                </c:pt>
              </c:strCache>
            </c:strRef>
          </c:tx>
          <c:spPr>
            <a:ln w="28575">
              <a:noFill/>
            </a:ln>
          </c:spPr>
          <c:trendline>
            <c:trendlineType val="linear"/>
            <c:dispRSqr val="0"/>
            <c:dispEq val="0"/>
          </c:trendline>
          <c:xVal>
            <c:numRef>
              <c:f>par_valuesC_250A_250!$B$2:$B$252</c:f>
              <c:numCache>
                <c:formatCode>General</c:formatCode>
                <c:ptCount val="251"/>
                <c:pt idx="0">
                  <c:v>1.95</c:v>
                </c:pt>
                <c:pt idx="1">
                  <c:v>1.27</c:v>
                </c:pt>
                <c:pt idx="2">
                  <c:v>1.8</c:v>
                </c:pt>
                <c:pt idx="3">
                  <c:v>2.08</c:v>
                </c:pt>
                <c:pt idx="4">
                  <c:v>1.43</c:v>
                </c:pt>
                <c:pt idx="5">
                  <c:v>1.7</c:v>
                </c:pt>
                <c:pt idx="6">
                  <c:v>2.35</c:v>
                </c:pt>
                <c:pt idx="7">
                  <c:v>1.98</c:v>
                </c:pt>
                <c:pt idx="8">
                  <c:v>0.78</c:v>
                </c:pt>
                <c:pt idx="9">
                  <c:v>1.5</c:v>
                </c:pt>
                <c:pt idx="10">
                  <c:v>1.6</c:v>
                </c:pt>
                <c:pt idx="11">
                  <c:v>2.2999999999999998</c:v>
                </c:pt>
                <c:pt idx="12">
                  <c:v>2.2999999999999998</c:v>
                </c:pt>
                <c:pt idx="13">
                  <c:v>2.2000000000000002</c:v>
                </c:pt>
                <c:pt idx="14">
                  <c:v>1.7</c:v>
                </c:pt>
                <c:pt idx="15">
                  <c:v>2.0499999999999998</c:v>
                </c:pt>
                <c:pt idx="16">
                  <c:v>2.09</c:v>
                </c:pt>
                <c:pt idx="17">
                  <c:v>1.6</c:v>
                </c:pt>
                <c:pt idx="18">
                  <c:v>1.88</c:v>
                </c:pt>
                <c:pt idx="19">
                  <c:v>1.05</c:v>
                </c:pt>
                <c:pt idx="20">
                  <c:v>2</c:v>
                </c:pt>
                <c:pt idx="21">
                  <c:v>1.35</c:v>
                </c:pt>
                <c:pt idx="22">
                  <c:v>2.0699999999999998</c:v>
                </c:pt>
                <c:pt idx="23">
                  <c:v>1.5</c:v>
                </c:pt>
                <c:pt idx="24">
                  <c:v>0.99</c:v>
                </c:pt>
                <c:pt idx="25">
                  <c:v>1.85</c:v>
                </c:pt>
                <c:pt idx="26">
                  <c:v>2.1</c:v>
                </c:pt>
                <c:pt idx="27">
                  <c:v>1.05</c:v>
                </c:pt>
                <c:pt idx="28">
                  <c:v>2.2000000000000002</c:v>
                </c:pt>
                <c:pt idx="29">
                  <c:v>1.7</c:v>
                </c:pt>
                <c:pt idx="30">
                  <c:v>1.94</c:v>
                </c:pt>
                <c:pt idx="31">
                  <c:v>2.2999999999999998</c:v>
                </c:pt>
                <c:pt idx="32">
                  <c:v>1.99</c:v>
                </c:pt>
                <c:pt idx="33">
                  <c:v>2.0699999999999998</c:v>
                </c:pt>
                <c:pt idx="34">
                  <c:v>1.8</c:v>
                </c:pt>
                <c:pt idx="35">
                  <c:v>2.25</c:v>
                </c:pt>
                <c:pt idx="36">
                  <c:v>1.6</c:v>
                </c:pt>
                <c:pt idx="37">
                  <c:v>1.67</c:v>
                </c:pt>
                <c:pt idx="38">
                  <c:v>1.52</c:v>
                </c:pt>
                <c:pt idx="39">
                  <c:v>2.5</c:v>
                </c:pt>
                <c:pt idx="40">
                  <c:v>2</c:v>
                </c:pt>
                <c:pt idx="41">
                  <c:v>1.9</c:v>
                </c:pt>
                <c:pt idx="42">
                  <c:v>1.49</c:v>
                </c:pt>
                <c:pt idx="43">
                  <c:v>1.51</c:v>
                </c:pt>
                <c:pt idx="44">
                  <c:v>1</c:v>
                </c:pt>
                <c:pt idx="45">
                  <c:v>1.1000000000000001</c:v>
                </c:pt>
                <c:pt idx="46">
                  <c:v>2</c:v>
                </c:pt>
                <c:pt idx="47">
                  <c:v>2.4900000000000002</c:v>
                </c:pt>
                <c:pt idx="48">
                  <c:v>1.9</c:v>
                </c:pt>
                <c:pt idx="49">
                  <c:v>1.5</c:v>
                </c:pt>
                <c:pt idx="50">
                  <c:v>2.2000000000000002</c:v>
                </c:pt>
                <c:pt idx="51">
                  <c:v>1.44</c:v>
                </c:pt>
                <c:pt idx="52">
                  <c:v>2.1</c:v>
                </c:pt>
                <c:pt idx="53">
                  <c:v>2</c:v>
                </c:pt>
                <c:pt idx="54">
                  <c:v>2.2000000000000002</c:v>
                </c:pt>
                <c:pt idx="55">
                  <c:v>1.4</c:v>
                </c:pt>
                <c:pt idx="56">
                  <c:v>1.85</c:v>
                </c:pt>
                <c:pt idx="57">
                  <c:v>2.2000000000000002</c:v>
                </c:pt>
                <c:pt idx="58">
                  <c:v>2.4</c:v>
                </c:pt>
                <c:pt idx="59">
                  <c:v>1.95</c:v>
                </c:pt>
                <c:pt idx="60">
                  <c:v>1.39</c:v>
                </c:pt>
                <c:pt idx="61">
                  <c:v>2.4</c:v>
                </c:pt>
                <c:pt idx="62">
                  <c:v>1.1499999999999999</c:v>
                </c:pt>
                <c:pt idx="63">
                  <c:v>0.94</c:v>
                </c:pt>
                <c:pt idx="64">
                  <c:v>2.5</c:v>
                </c:pt>
                <c:pt idx="65">
                  <c:v>1.6</c:v>
                </c:pt>
                <c:pt idx="66">
                  <c:v>1.8</c:v>
                </c:pt>
                <c:pt idx="67">
                  <c:v>1.9</c:v>
                </c:pt>
                <c:pt idx="68">
                  <c:v>1.63</c:v>
                </c:pt>
                <c:pt idx="69">
                  <c:v>2</c:v>
                </c:pt>
                <c:pt idx="70">
                  <c:v>1.08</c:v>
                </c:pt>
                <c:pt idx="71">
                  <c:v>1.9</c:v>
                </c:pt>
                <c:pt idx="72">
                  <c:v>2.2999999999999998</c:v>
                </c:pt>
                <c:pt idx="73">
                  <c:v>1.41</c:v>
                </c:pt>
                <c:pt idx="74">
                  <c:v>1.9</c:v>
                </c:pt>
                <c:pt idx="75">
                  <c:v>1.6</c:v>
                </c:pt>
                <c:pt idx="76">
                  <c:v>2.4</c:v>
                </c:pt>
                <c:pt idx="77">
                  <c:v>1.8</c:v>
                </c:pt>
                <c:pt idx="78">
                  <c:v>1.3</c:v>
                </c:pt>
                <c:pt idx="79">
                  <c:v>1.9</c:v>
                </c:pt>
                <c:pt idx="80">
                  <c:v>2.2000000000000002</c:v>
                </c:pt>
                <c:pt idx="81">
                  <c:v>1.6</c:v>
                </c:pt>
                <c:pt idx="82">
                  <c:v>1.7</c:v>
                </c:pt>
                <c:pt idx="83">
                  <c:v>2.1</c:v>
                </c:pt>
                <c:pt idx="84">
                  <c:v>2</c:v>
                </c:pt>
                <c:pt idx="85">
                  <c:v>1.75</c:v>
                </c:pt>
                <c:pt idx="86">
                  <c:v>2.2999999999999998</c:v>
                </c:pt>
                <c:pt idx="87">
                  <c:v>2.5</c:v>
                </c:pt>
                <c:pt idx="88">
                  <c:v>1.86</c:v>
                </c:pt>
                <c:pt idx="89">
                  <c:v>1.87</c:v>
                </c:pt>
                <c:pt idx="90">
                  <c:v>1.94</c:v>
                </c:pt>
                <c:pt idx="91">
                  <c:v>2.4</c:v>
                </c:pt>
                <c:pt idx="92">
                  <c:v>2.5</c:v>
                </c:pt>
                <c:pt idx="93">
                  <c:v>2.04</c:v>
                </c:pt>
                <c:pt idx="94">
                  <c:v>1.6</c:v>
                </c:pt>
                <c:pt idx="95">
                  <c:v>1.75</c:v>
                </c:pt>
                <c:pt idx="96">
                  <c:v>1.8</c:v>
                </c:pt>
                <c:pt idx="97">
                  <c:v>2</c:v>
                </c:pt>
                <c:pt idx="98">
                  <c:v>2</c:v>
                </c:pt>
                <c:pt idx="99">
                  <c:v>2</c:v>
                </c:pt>
                <c:pt idx="100">
                  <c:v>2</c:v>
                </c:pt>
                <c:pt idx="101">
                  <c:v>2.2000000000000002</c:v>
                </c:pt>
                <c:pt idx="102">
                  <c:v>1.55</c:v>
                </c:pt>
                <c:pt idx="103">
                  <c:v>2.5</c:v>
                </c:pt>
                <c:pt idx="104">
                  <c:v>1.6</c:v>
                </c:pt>
                <c:pt idx="105">
                  <c:v>1.5</c:v>
                </c:pt>
                <c:pt idx="106">
                  <c:v>1.9</c:v>
                </c:pt>
                <c:pt idx="107">
                  <c:v>1.8</c:v>
                </c:pt>
                <c:pt idx="108">
                  <c:v>2.2999999999999998</c:v>
                </c:pt>
                <c:pt idx="109">
                  <c:v>1.6</c:v>
                </c:pt>
                <c:pt idx="110">
                  <c:v>1.75</c:v>
                </c:pt>
                <c:pt idx="111">
                  <c:v>2</c:v>
                </c:pt>
                <c:pt idx="112">
                  <c:v>1.75</c:v>
                </c:pt>
                <c:pt idx="113">
                  <c:v>2</c:v>
                </c:pt>
                <c:pt idx="114">
                  <c:v>2.1</c:v>
                </c:pt>
                <c:pt idx="115">
                  <c:v>1.86</c:v>
                </c:pt>
                <c:pt idx="116">
                  <c:v>2.1</c:v>
                </c:pt>
                <c:pt idx="117">
                  <c:v>1.8</c:v>
                </c:pt>
                <c:pt idx="118">
                  <c:v>1.8</c:v>
                </c:pt>
                <c:pt idx="119">
                  <c:v>2.15</c:v>
                </c:pt>
                <c:pt idx="120">
                  <c:v>2</c:v>
                </c:pt>
                <c:pt idx="121">
                  <c:v>1.54</c:v>
                </c:pt>
                <c:pt idx="122">
                  <c:v>2.15</c:v>
                </c:pt>
                <c:pt idx="123">
                  <c:v>1.76</c:v>
                </c:pt>
                <c:pt idx="124">
                  <c:v>1.99</c:v>
                </c:pt>
                <c:pt idx="125">
                  <c:v>1.8</c:v>
                </c:pt>
                <c:pt idx="126">
                  <c:v>1.8</c:v>
                </c:pt>
                <c:pt idx="127">
                  <c:v>2</c:v>
                </c:pt>
                <c:pt idx="128">
                  <c:v>2.4</c:v>
                </c:pt>
                <c:pt idx="129">
                  <c:v>1.5</c:v>
                </c:pt>
                <c:pt idx="130">
                  <c:v>2.35</c:v>
                </c:pt>
                <c:pt idx="131">
                  <c:v>1.95</c:v>
                </c:pt>
                <c:pt idx="132">
                  <c:v>2</c:v>
                </c:pt>
                <c:pt idx="133">
                  <c:v>1.55</c:v>
                </c:pt>
                <c:pt idx="134">
                  <c:v>2.1</c:v>
                </c:pt>
                <c:pt idx="135">
                  <c:v>2.5</c:v>
                </c:pt>
                <c:pt idx="136">
                  <c:v>1.6</c:v>
                </c:pt>
                <c:pt idx="137">
                  <c:v>1.5</c:v>
                </c:pt>
                <c:pt idx="138">
                  <c:v>1.75</c:v>
                </c:pt>
                <c:pt idx="139">
                  <c:v>1.8</c:v>
                </c:pt>
                <c:pt idx="140">
                  <c:v>2.2999999999999998</c:v>
                </c:pt>
                <c:pt idx="141">
                  <c:v>1.3</c:v>
                </c:pt>
                <c:pt idx="142">
                  <c:v>2</c:v>
                </c:pt>
                <c:pt idx="143">
                  <c:v>2</c:v>
                </c:pt>
                <c:pt idx="144">
                  <c:v>1.73</c:v>
                </c:pt>
                <c:pt idx="145">
                  <c:v>1.79</c:v>
                </c:pt>
                <c:pt idx="146">
                  <c:v>1.54</c:v>
                </c:pt>
                <c:pt idx="147">
                  <c:v>2.4</c:v>
                </c:pt>
                <c:pt idx="148">
                  <c:v>1.9</c:v>
                </c:pt>
                <c:pt idx="149">
                  <c:v>1.8</c:v>
                </c:pt>
                <c:pt idx="150">
                  <c:v>1.24</c:v>
                </c:pt>
                <c:pt idx="151">
                  <c:v>1.9</c:v>
                </c:pt>
                <c:pt idx="152">
                  <c:v>2</c:v>
                </c:pt>
                <c:pt idx="153">
                  <c:v>1.7</c:v>
                </c:pt>
                <c:pt idx="154">
                  <c:v>1.94</c:v>
                </c:pt>
                <c:pt idx="155">
                  <c:v>1.8</c:v>
                </c:pt>
                <c:pt idx="156">
                  <c:v>1.1299999999999999</c:v>
                </c:pt>
                <c:pt idx="157">
                  <c:v>2.1</c:v>
                </c:pt>
                <c:pt idx="158">
                  <c:v>1.3</c:v>
                </c:pt>
                <c:pt idx="159">
                  <c:v>1.95</c:v>
                </c:pt>
                <c:pt idx="160">
                  <c:v>1.8</c:v>
                </c:pt>
                <c:pt idx="161">
                  <c:v>1.3</c:v>
                </c:pt>
                <c:pt idx="162">
                  <c:v>1.7</c:v>
                </c:pt>
                <c:pt idx="163">
                  <c:v>2.1</c:v>
                </c:pt>
                <c:pt idx="164">
                  <c:v>1.8</c:v>
                </c:pt>
                <c:pt idx="165">
                  <c:v>2.5</c:v>
                </c:pt>
                <c:pt idx="166">
                  <c:v>1.32</c:v>
                </c:pt>
                <c:pt idx="167">
                  <c:v>1.3</c:v>
                </c:pt>
                <c:pt idx="168">
                  <c:v>1.6</c:v>
                </c:pt>
                <c:pt idx="169">
                  <c:v>1.7</c:v>
                </c:pt>
                <c:pt idx="170">
                  <c:v>2.2999999999999998</c:v>
                </c:pt>
                <c:pt idx="171">
                  <c:v>1.48</c:v>
                </c:pt>
                <c:pt idx="172">
                  <c:v>1.8</c:v>
                </c:pt>
                <c:pt idx="173">
                  <c:v>2</c:v>
                </c:pt>
                <c:pt idx="174">
                  <c:v>1.6</c:v>
                </c:pt>
                <c:pt idx="175">
                  <c:v>2</c:v>
                </c:pt>
                <c:pt idx="176">
                  <c:v>2.2000000000000002</c:v>
                </c:pt>
                <c:pt idx="177">
                  <c:v>2.1</c:v>
                </c:pt>
                <c:pt idx="178">
                  <c:v>1.8</c:v>
                </c:pt>
                <c:pt idx="179">
                  <c:v>2.2999999999999998</c:v>
                </c:pt>
                <c:pt idx="180">
                  <c:v>1.03</c:v>
                </c:pt>
                <c:pt idx="181">
                  <c:v>1.55</c:v>
                </c:pt>
                <c:pt idx="182">
                  <c:v>1.9</c:v>
                </c:pt>
                <c:pt idx="183">
                  <c:v>1.1200000000000001</c:v>
                </c:pt>
                <c:pt idx="184">
                  <c:v>2.1</c:v>
                </c:pt>
                <c:pt idx="185">
                  <c:v>1.78</c:v>
                </c:pt>
                <c:pt idx="186">
                  <c:v>2.4</c:v>
                </c:pt>
                <c:pt idx="187">
                  <c:v>1.2</c:v>
                </c:pt>
                <c:pt idx="188">
                  <c:v>1.89</c:v>
                </c:pt>
                <c:pt idx="189">
                  <c:v>1.85</c:v>
                </c:pt>
                <c:pt idx="190">
                  <c:v>2.2999999999999998</c:v>
                </c:pt>
                <c:pt idx="191">
                  <c:v>2</c:v>
                </c:pt>
                <c:pt idx="192">
                  <c:v>2.41</c:v>
                </c:pt>
                <c:pt idx="193">
                  <c:v>1.4</c:v>
                </c:pt>
                <c:pt idx="194">
                  <c:v>1.95</c:v>
                </c:pt>
                <c:pt idx="195">
                  <c:v>2.33</c:v>
                </c:pt>
                <c:pt idx="196">
                  <c:v>1.9</c:v>
                </c:pt>
                <c:pt idx="197">
                  <c:v>1.9</c:v>
                </c:pt>
                <c:pt idx="198">
                  <c:v>2.2999999999999998</c:v>
                </c:pt>
                <c:pt idx="199">
                  <c:v>1.59</c:v>
                </c:pt>
                <c:pt idx="200">
                  <c:v>2.2000000000000002</c:v>
                </c:pt>
                <c:pt idx="201">
                  <c:v>2.2000000000000002</c:v>
                </c:pt>
                <c:pt idx="202">
                  <c:v>1.85</c:v>
                </c:pt>
                <c:pt idx="203">
                  <c:v>1.84</c:v>
                </c:pt>
                <c:pt idx="204">
                  <c:v>2</c:v>
                </c:pt>
                <c:pt idx="205">
                  <c:v>2</c:v>
                </c:pt>
                <c:pt idx="206">
                  <c:v>2.2000000000000002</c:v>
                </c:pt>
                <c:pt idx="207">
                  <c:v>1.8</c:v>
                </c:pt>
                <c:pt idx="208">
                  <c:v>1.8</c:v>
                </c:pt>
                <c:pt idx="209">
                  <c:v>1.94</c:v>
                </c:pt>
                <c:pt idx="210">
                  <c:v>1.6</c:v>
                </c:pt>
                <c:pt idx="211">
                  <c:v>2</c:v>
                </c:pt>
                <c:pt idx="212">
                  <c:v>1.2</c:v>
                </c:pt>
                <c:pt idx="213">
                  <c:v>2.4</c:v>
                </c:pt>
                <c:pt idx="214">
                  <c:v>1.81</c:v>
                </c:pt>
                <c:pt idx="215">
                  <c:v>1.1000000000000001</c:v>
                </c:pt>
                <c:pt idx="216">
                  <c:v>2.4</c:v>
                </c:pt>
                <c:pt idx="217">
                  <c:v>1.3</c:v>
                </c:pt>
                <c:pt idx="218">
                  <c:v>2.2999999999999998</c:v>
                </c:pt>
                <c:pt idx="219">
                  <c:v>1.6</c:v>
                </c:pt>
                <c:pt idx="220">
                  <c:v>1.95</c:v>
                </c:pt>
                <c:pt idx="221">
                  <c:v>2.0499999999999998</c:v>
                </c:pt>
                <c:pt idx="222">
                  <c:v>2.4</c:v>
                </c:pt>
                <c:pt idx="223">
                  <c:v>2.31</c:v>
                </c:pt>
                <c:pt idx="224">
                  <c:v>1.8</c:v>
                </c:pt>
                <c:pt idx="225">
                  <c:v>2.2999999999999998</c:v>
                </c:pt>
                <c:pt idx="226">
                  <c:v>0.99</c:v>
                </c:pt>
                <c:pt idx="227">
                  <c:v>1.5</c:v>
                </c:pt>
                <c:pt idx="228">
                  <c:v>1.9</c:v>
                </c:pt>
                <c:pt idx="229">
                  <c:v>1.7</c:v>
                </c:pt>
                <c:pt idx="230">
                  <c:v>1.9</c:v>
                </c:pt>
                <c:pt idx="231">
                  <c:v>1.5</c:v>
                </c:pt>
                <c:pt idx="232">
                  <c:v>1.6</c:v>
                </c:pt>
                <c:pt idx="233">
                  <c:v>1.5</c:v>
                </c:pt>
                <c:pt idx="234">
                  <c:v>1.49</c:v>
                </c:pt>
                <c:pt idx="235">
                  <c:v>2</c:v>
                </c:pt>
                <c:pt idx="236">
                  <c:v>1.3</c:v>
                </c:pt>
                <c:pt idx="237">
                  <c:v>2.0099999999999998</c:v>
                </c:pt>
                <c:pt idx="238">
                  <c:v>2.04</c:v>
                </c:pt>
                <c:pt idx="239">
                  <c:v>2.33</c:v>
                </c:pt>
                <c:pt idx="240">
                  <c:v>1.7</c:v>
                </c:pt>
                <c:pt idx="241">
                  <c:v>1.8</c:v>
                </c:pt>
                <c:pt idx="242">
                  <c:v>0.97</c:v>
                </c:pt>
                <c:pt idx="243">
                  <c:v>2</c:v>
                </c:pt>
                <c:pt idx="244">
                  <c:v>2</c:v>
                </c:pt>
                <c:pt idx="245">
                  <c:v>1.1000000000000001</c:v>
                </c:pt>
                <c:pt idx="246">
                  <c:v>1.25</c:v>
                </c:pt>
                <c:pt idx="247">
                  <c:v>1.6</c:v>
                </c:pt>
                <c:pt idx="248">
                  <c:v>1.85</c:v>
                </c:pt>
                <c:pt idx="249">
                  <c:v>1.2</c:v>
                </c:pt>
                <c:pt idx="250">
                  <c:v>1.95</c:v>
                </c:pt>
              </c:numCache>
            </c:numRef>
          </c:xVal>
          <c:yVal>
            <c:numRef>
              <c:f>par_valuesC_250A_250!$F$2:$F$252</c:f>
              <c:numCache>
                <c:formatCode>General</c:formatCode>
                <c:ptCount val="251"/>
                <c:pt idx="0">
                  <c:v>0.88667799999999997</c:v>
                </c:pt>
                <c:pt idx="1">
                  <c:v>0.75526899999999997</c:v>
                </c:pt>
                <c:pt idx="2">
                  <c:v>0.48771399999999998</c:v>
                </c:pt>
                <c:pt idx="3">
                  <c:v>1.6102099999999999</c:v>
                </c:pt>
                <c:pt idx="4">
                  <c:v>0.68989400000000001</c:v>
                </c:pt>
                <c:pt idx="5">
                  <c:v>0.84499800000000003</c:v>
                </c:pt>
                <c:pt idx="6">
                  <c:v>1.2492300000000001</c:v>
                </c:pt>
                <c:pt idx="7">
                  <c:v>1.4409400000000001</c:v>
                </c:pt>
                <c:pt idx="8">
                  <c:v>2.4779499999999999E-2</c:v>
                </c:pt>
                <c:pt idx="9">
                  <c:v>1.3937900000000001</c:v>
                </c:pt>
                <c:pt idx="10">
                  <c:v>1.2968900000000001</c:v>
                </c:pt>
                <c:pt idx="11">
                  <c:v>1.8596600000000001</c:v>
                </c:pt>
                <c:pt idx="12">
                  <c:v>-0.12632399999999999</c:v>
                </c:pt>
                <c:pt idx="13">
                  <c:v>0.82462000000000002</c:v>
                </c:pt>
                <c:pt idx="14">
                  <c:v>0.78375099999999998</c:v>
                </c:pt>
                <c:pt idx="15">
                  <c:v>0.50294799999999995</c:v>
                </c:pt>
                <c:pt idx="16">
                  <c:v>1.3044</c:v>
                </c:pt>
                <c:pt idx="17">
                  <c:v>1.48607</c:v>
                </c:pt>
                <c:pt idx="18">
                  <c:v>2.9953799999999999</c:v>
                </c:pt>
                <c:pt idx="19">
                  <c:v>0.84701300000000002</c:v>
                </c:pt>
                <c:pt idx="20">
                  <c:v>1.37331</c:v>
                </c:pt>
                <c:pt idx="21">
                  <c:v>-0.14634900000000001</c:v>
                </c:pt>
                <c:pt idx="22">
                  <c:v>1.6672199999999999</c:v>
                </c:pt>
                <c:pt idx="23">
                  <c:v>0.26028800000000002</c:v>
                </c:pt>
                <c:pt idx="24">
                  <c:v>0.76978500000000005</c:v>
                </c:pt>
                <c:pt idx="25">
                  <c:v>1.1160399999999999</c:v>
                </c:pt>
                <c:pt idx="26">
                  <c:v>1.5309600000000001</c:v>
                </c:pt>
                <c:pt idx="27">
                  <c:v>-0.22264200000000001</c:v>
                </c:pt>
                <c:pt idx="28">
                  <c:v>1.00207</c:v>
                </c:pt>
                <c:pt idx="29">
                  <c:v>0.70697399999999999</c:v>
                </c:pt>
                <c:pt idx="30">
                  <c:v>1.9016999999999999</c:v>
                </c:pt>
                <c:pt idx="31">
                  <c:v>3.0976499999999998</c:v>
                </c:pt>
                <c:pt idx="32">
                  <c:v>2.0310199999999998</c:v>
                </c:pt>
                <c:pt idx="33">
                  <c:v>1.6870099999999999</c:v>
                </c:pt>
                <c:pt idx="34">
                  <c:v>1.2570699999999999</c:v>
                </c:pt>
                <c:pt idx="35">
                  <c:v>1.92876</c:v>
                </c:pt>
                <c:pt idx="36">
                  <c:v>1.47478</c:v>
                </c:pt>
                <c:pt idx="37">
                  <c:v>0.79254800000000003</c:v>
                </c:pt>
                <c:pt idx="38">
                  <c:v>1.7459199999999999</c:v>
                </c:pt>
                <c:pt idx="39">
                  <c:v>2.4312800000000001</c:v>
                </c:pt>
                <c:pt idx="40">
                  <c:v>0.112876</c:v>
                </c:pt>
                <c:pt idx="41">
                  <c:v>1.4920899999999999</c:v>
                </c:pt>
                <c:pt idx="42">
                  <c:v>0.836704</c:v>
                </c:pt>
                <c:pt idx="43">
                  <c:v>1.8212299999999999</c:v>
                </c:pt>
                <c:pt idx="44">
                  <c:v>1.7658700000000001</c:v>
                </c:pt>
                <c:pt idx="45">
                  <c:v>1.1311500000000001</c:v>
                </c:pt>
                <c:pt idx="46">
                  <c:v>1.4858199999999999</c:v>
                </c:pt>
                <c:pt idx="47">
                  <c:v>1.80115</c:v>
                </c:pt>
                <c:pt idx="48">
                  <c:v>1.14621</c:v>
                </c:pt>
                <c:pt idx="49">
                  <c:v>0.92897600000000002</c:v>
                </c:pt>
                <c:pt idx="50">
                  <c:v>0.51858800000000005</c:v>
                </c:pt>
                <c:pt idx="51">
                  <c:v>2.1798000000000002</c:v>
                </c:pt>
                <c:pt idx="52">
                  <c:v>2.26064</c:v>
                </c:pt>
                <c:pt idx="53">
                  <c:v>0.75836800000000004</c:v>
                </c:pt>
                <c:pt idx="54">
                  <c:v>2.0907100000000001</c:v>
                </c:pt>
                <c:pt idx="55">
                  <c:v>1.5451999999999999</c:v>
                </c:pt>
                <c:pt idx="56">
                  <c:v>2.5587499999999999</c:v>
                </c:pt>
                <c:pt idx="57">
                  <c:v>0.58958999999999995</c:v>
                </c:pt>
                <c:pt idx="58">
                  <c:v>0.80192699999999995</c:v>
                </c:pt>
                <c:pt idx="59">
                  <c:v>1.02793</c:v>
                </c:pt>
                <c:pt idx="60">
                  <c:v>1.1149800000000001</c:v>
                </c:pt>
                <c:pt idx="61">
                  <c:v>1.4723200000000001</c:v>
                </c:pt>
                <c:pt idx="62">
                  <c:v>1.13087</c:v>
                </c:pt>
                <c:pt idx="63">
                  <c:v>0.96622300000000005</c:v>
                </c:pt>
                <c:pt idx="64">
                  <c:v>0.524868</c:v>
                </c:pt>
                <c:pt idx="65">
                  <c:v>0.68947899999999995</c:v>
                </c:pt>
                <c:pt idx="66">
                  <c:v>1.57463</c:v>
                </c:pt>
                <c:pt idx="67">
                  <c:v>1.08819</c:v>
                </c:pt>
                <c:pt idx="68">
                  <c:v>1.5720400000000001</c:v>
                </c:pt>
                <c:pt idx="69">
                  <c:v>3.3573300000000001</c:v>
                </c:pt>
                <c:pt idx="70">
                  <c:v>0.63018799999999997</c:v>
                </c:pt>
                <c:pt idx="71">
                  <c:v>0.45874199999999998</c:v>
                </c:pt>
                <c:pt idx="72">
                  <c:v>1.88453</c:v>
                </c:pt>
                <c:pt idx="73">
                  <c:v>1.9515100000000001</c:v>
                </c:pt>
                <c:pt idx="74">
                  <c:v>0.50783599999999995</c:v>
                </c:pt>
                <c:pt idx="75">
                  <c:v>1.0753699999999999</c:v>
                </c:pt>
                <c:pt idx="76">
                  <c:v>1.95783</c:v>
                </c:pt>
                <c:pt idx="77">
                  <c:v>2.1360199999999998</c:v>
                </c:pt>
                <c:pt idx="78">
                  <c:v>0.10613</c:v>
                </c:pt>
                <c:pt idx="79">
                  <c:v>1.0130600000000001</c:v>
                </c:pt>
                <c:pt idx="80">
                  <c:v>1.0761000000000001</c:v>
                </c:pt>
                <c:pt idx="81">
                  <c:v>1.81996</c:v>
                </c:pt>
                <c:pt idx="82">
                  <c:v>0.27210800000000002</c:v>
                </c:pt>
                <c:pt idx="83">
                  <c:v>1.5549299999999999</c:v>
                </c:pt>
                <c:pt idx="84">
                  <c:v>1.14991</c:v>
                </c:pt>
                <c:pt idx="85">
                  <c:v>1.0592900000000001</c:v>
                </c:pt>
                <c:pt idx="86">
                  <c:v>3.00752</c:v>
                </c:pt>
                <c:pt idx="87">
                  <c:v>1.5602</c:v>
                </c:pt>
                <c:pt idx="88">
                  <c:v>1.96916</c:v>
                </c:pt>
                <c:pt idx="89">
                  <c:v>2.3416000000000001</c:v>
                </c:pt>
                <c:pt idx="90">
                  <c:v>0.55017499999999997</c:v>
                </c:pt>
                <c:pt idx="91">
                  <c:v>2.3853800000000001</c:v>
                </c:pt>
                <c:pt idx="92">
                  <c:v>1.2759400000000001</c:v>
                </c:pt>
                <c:pt idx="93">
                  <c:v>1.58324</c:v>
                </c:pt>
                <c:pt idx="94">
                  <c:v>1.16953</c:v>
                </c:pt>
                <c:pt idx="95">
                  <c:v>1.9200999999999999</c:v>
                </c:pt>
                <c:pt idx="96">
                  <c:v>0.79766199999999998</c:v>
                </c:pt>
                <c:pt idx="97">
                  <c:v>1.4815700000000001</c:v>
                </c:pt>
                <c:pt idx="98">
                  <c:v>4.0198</c:v>
                </c:pt>
                <c:pt idx="99">
                  <c:v>1.0461199999999999</c:v>
                </c:pt>
                <c:pt idx="100">
                  <c:v>3.0811299999999999</c:v>
                </c:pt>
                <c:pt idx="101">
                  <c:v>3.4095300000000002</c:v>
                </c:pt>
                <c:pt idx="102">
                  <c:v>2.6557499999999998</c:v>
                </c:pt>
                <c:pt idx="103">
                  <c:v>0.93384699999999998</c:v>
                </c:pt>
                <c:pt idx="104">
                  <c:v>3.2263799999999998</c:v>
                </c:pt>
                <c:pt idx="105">
                  <c:v>1.3380099999999999</c:v>
                </c:pt>
                <c:pt idx="106">
                  <c:v>1.5833999999999999</c:v>
                </c:pt>
                <c:pt idx="107">
                  <c:v>2.6049600000000002</c:v>
                </c:pt>
                <c:pt idx="108">
                  <c:v>2.2654100000000001</c:v>
                </c:pt>
                <c:pt idx="109">
                  <c:v>1.1248800000000001</c:v>
                </c:pt>
                <c:pt idx="110">
                  <c:v>0.42741499999999999</c:v>
                </c:pt>
                <c:pt idx="111">
                  <c:v>1.2967</c:v>
                </c:pt>
                <c:pt idx="112">
                  <c:v>2.86375</c:v>
                </c:pt>
                <c:pt idx="113">
                  <c:v>2.13591</c:v>
                </c:pt>
                <c:pt idx="114">
                  <c:v>1.6596500000000001</c:v>
                </c:pt>
                <c:pt idx="115">
                  <c:v>0.52291299999999996</c:v>
                </c:pt>
                <c:pt idx="116">
                  <c:v>1.10467</c:v>
                </c:pt>
                <c:pt idx="117">
                  <c:v>3.1183700000000001</c:v>
                </c:pt>
                <c:pt idx="118">
                  <c:v>1.9041999999999999</c:v>
                </c:pt>
                <c:pt idx="119">
                  <c:v>2.5973999999999999</c:v>
                </c:pt>
                <c:pt idx="120">
                  <c:v>2.3308499999999999</c:v>
                </c:pt>
                <c:pt idx="121">
                  <c:v>0.89754999999999996</c:v>
                </c:pt>
                <c:pt idx="122">
                  <c:v>1.23908</c:v>
                </c:pt>
                <c:pt idx="123">
                  <c:v>1.7799499999999999</c:v>
                </c:pt>
                <c:pt idx="124">
                  <c:v>0.39011800000000002</c:v>
                </c:pt>
                <c:pt idx="125">
                  <c:v>1.6937199999999999</c:v>
                </c:pt>
                <c:pt idx="126">
                  <c:v>5.3849800000000003E-2</c:v>
                </c:pt>
                <c:pt idx="127">
                  <c:v>1.45442</c:v>
                </c:pt>
                <c:pt idx="128">
                  <c:v>2.4524699999999999</c:v>
                </c:pt>
                <c:pt idx="129">
                  <c:v>1.66658</c:v>
                </c:pt>
                <c:pt idx="130">
                  <c:v>1.10764</c:v>
                </c:pt>
                <c:pt idx="131">
                  <c:v>0.218054</c:v>
                </c:pt>
                <c:pt idx="132">
                  <c:v>0.55070200000000002</c:v>
                </c:pt>
                <c:pt idx="133">
                  <c:v>0.95623999999999998</c:v>
                </c:pt>
                <c:pt idx="134">
                  <c:v>2.4638</c:v>
                </c:pt>
                <c:pt idx="135">
                  <c:v>2.65659</c:v>
                </c:pt>
                <c:pt idx="136">
                  <c:v>1.33213</c:v>
                </c:pt>
                <c:pt idx="137">
                  <c:v>0.80046600000000001</c:v>
                </c:pt>
                <c:pt idx="138">
                  <c:v>2.5079500000000001</c:v>
                </c:pt>
                <c:pt idx="139">
                  <c:v>2.9114100000000001</c:v>
                </c:pt>
                <c:pt idx="140">
                  <c:v>2.3759800000000002</c:v>
                </c:pt>
                <c:pt idx="141">
                  <c:v>0.46130399999999999</c:v>
                </c:pt>
                <c:pt idx="142">
                  <c:v>2.1153599999999999</c:v>
                </c:pt>
                <c:pt idx="143">
                  <c:v>0.69369400000000003</c:v>
                </c:pt>
                <c:pt idx="144">
                  <c:v>2.4054799999999998</c:v>
                </c:pt>
                <c:pt idx="145">
                  <c:v>1.36496</c:v>
                </c:pt>
                <c:pt idx="146">
                  <c:v>0.66183199999999998</c:v>
                </c:pt>
                <c:pt idx="147">
                  <c:v>1.8251299999999999</c:v>
                </c:pt>
                <c:pt idx="148">
                  <c:v>-0.43704999999999999</c:v>
                </c:pt>
                <c:pt idx="149">
                  <c:v>0.51679600000000003</c:v>
                </c:pt>
                <c:pt idx="150">
                  <c:v>0.76118600000000003</c:v>
                </c:pt>
                <c:pt idx="151">
                  <c:v>3.05416</c:v>
                </c:pt>
                <c:pt idx="152">
                  <c:v>0.46077699999999999</c:v>
                </c:pt>
                <c:pt idx="153">
                  <c:v>-0.52330900000000002</c:v>
                </c:pt>
                <c:pt idx="154">
                  <c:v>2.29942</c:v>
                </c:pt>
                <c:pt idx="155">
                  <c:v>2.4874700000000001</c:v>
                </c:pt>
                <c:pt idx="156">
                  <c:v>2.8679700000000001</c:v>
                </c:pt>
                <c:pt idx="157">
                  <c:v>3.04522</c:v>
                </c:pt>
                <c:pt idx="158">
                  <c:v>2.8317000000000001</c:v>
                </c:pt>
                <c:pt idx="159">
                  <c:v>2.8971300000000002</c:v>
                </c:pt>
                <c:pt idx="160">
                  <c:v>2.2201900000000001</c:v>
                </c:pt>
                <c:pt idx="161">
                  <c:v>0.54568899999999998</c:v>
                </c:pt>
                <c:pt idx="162">
                  <c:v>0.60302100000000003</c:v>
                </c:pt>
                <c:pt idx="163">
                  <c:v>5.8148600000000002E-2</c:v>
                </c:pt>
                <c:pt idx="164">
                  <c:v>0.96106199999999997</c:v>
                </c:pt>
                <c:pt idx="165">
                  <c:v>1.1808700000000001</c:v>
                </c:pt>
                <c:pt idx="166">
                  <c:v>1.8264</c:v>
                </c:pt>
                <c:pt idx="167">
                  <c:v>-0.51639699999999999</c:v>
                </c:pt>
                <c:pt idx="168">
                  <c:v>1.31606</c:v>
                </c:pt>
                <c:pt idx="169">
                  <c:v>3.4635799999999999</c:v>
                </c:pt>
                <c:pt idx="170">
                  <c:v>2.2959200000000002</c:v>
                </c:pt>
                <c:pt idx="171">
                  <c:v>1.5993599999999999</c:v>
                </c:pt>
                <c:pt idx="172">
                  <c:v>-0.47009000000000001</c:v>
                </c:pt>
                <c:pt idx="173">
                  <c:v>1.1818599999999999</c:v>
                </c:pt>
                <c:pt idx="174">
                  <c:v>1.50936</c:v>
                </c:pt>
                <c:pt idx="175">
                  <c:v>1.48889</c:v>
                </c:pt>
                <c:pt idx="176">
                  <c:v>1.7280800000000001</c:v>
                </c:pt>
                <c:pt idx="177">
                  <c:v>1.1742699999999999</c:v>
                </c:pt>
                <c:pt idx="178">
                  <c:v>0.30705100000000002</c:v>
                </c:pt>
                <c:pt idx="179">
                  <c:v>3.3407199999999998E-2</c:v>
                </c:pt>
                <c:pt idx="180">
                  <c:v>0.90707599999999999</c:v>
                </c:pt>
                <c:pt idx="181">
                  <c:v>0.86377199999999998</c:v>
                </c:pt>
                <c:pt idx="182">
                  <c:v>2.2138300000000002</c:v>
                </c:pt>
                <c:pt idx="183">
                  <c:v>0.36208600000000002</c:v>
                </c:pt>
                <c:pt idx="184">
                  <c:v>1.46699</c:v>
                </c:pt>
                <c:pt idx="185">
                  <c:v>0.71643000000000001</c:v>
                </c:pt>
                <c:pt idx="186">
                  <c:v>1.62181</c:v>
                </c:pt>
                <c:pt idx="187">
                  <c:v>1.3503400000000001</c:v>
                </c:pt>
                <c:pt idx="188">
                  <c:v>3.02759</c:v>
                </c:pt>
                <c:pt idx="189">
                  <c:v>1.70479</c:v>
                </c:pt>
                <c:pt idx="190">
                  <c:v>1.0845400000000001</c:v>
                </c:pt>
                <c:pt idx="191">
                  <c:v>1.6514</c:v>
                </c:pt>
                <c:pt idx="192">
                  <c:v>0.209872</c:v>
                </c:pt>
                <c:pt idx="193">
                  <c:v>0</c:v>
                </c:pt>
                <c:pt idx="194">
                  <c:v>2.1288800000000001</c:v>
                </c:pt>
                <c:pt idx="195">
                  <c:v>2.2561800000000001</c:v>
                </c:pt>
                <c:pt idx="196">
                  <c:v>1.1315299999999999</c:v>
                </c:pt>
                <c:pt idx="197">
                  <c:v>1.2256899999999999</c:v>
                </c:pt>
                <c:pt idx="198">
                  <c:v>2.5105599999999999</c:v>
                </c:pt>
                <c:pt idx="199">
                  <c:v>0.61000399999999999</c:v>
                </c:pt>
                <c:pt idx="200">
                  <c:v>1.7238500000000001</c:v>
                </c:pt>
                <c:pt idx="201">
                  <c:v>3.0867599999999999</c:v>
                </c:pt>
                <c:pt idx="202">
                  <c:v>2.056</c:v>
                </c:pt>
                <c:pt idx="203">
                  <c:v>2.7590499999999998</c:v>
                </c:pt>
                <c:pt idx="204">
                  <c:v>1.17449</c:v>
                </c:pt>
                <c:pt idx="205">
                  <c:v>2.7516099999999999</c:v>
                </c:pt>
                <c:pt idx="206">
                  <c:v>0.22378000000000001</c:v>
                </c:pt>
                <c:pt idx="207">
                  <c:v>1.68967</c:v>
                </c:pt>
                <c:pt idx="208">
                  <c:v>1.12191</c:v>
                </c:pt>
                <c:pt idx="209">
                  <c:v>2.33013</c:v>
                </c:pt>
                <c:pt idx="210">
                  <c:v>1.62195</c:v>
                </c:pt>
                <c:pt idx="211">
                  <c:v>2.4384999999999999</c:v>
                </c:pt>
                <c:pt idx="212">
                  <c:v>1.1110599999999999</c:v>
                </c:pt>
                <c:pt idx="213">
                  <c:v>2.2057000000000002</c:v>
                </c:pt>
                <c:pt idx="214">
                  <c:v>2.2662800000000001</c:v>
                </c:pt>
                <c:pt idx="215">
                  <c:v>1.4381699999999999</c:v>
                </c:pt>
                <c:pt idx="216">
                  <c:v>1.6867799999999999</c:v>
                </c:pt>
                <c:pt idx="217">
                  <c:v>0.63452600000000003</c:v>
                </c:pt>
                <c:pt idx="218">
                  <c:v>2.9496600000000002</c:v>
                </c:pt>
                <c:pt idx="219">
                  <c:v>2.27521</c:v>
                </c:pt>
                <c:pt idx="220">
                  <c:v>2.0249600000000001</c:v>
                </c:pt>
                <c:pt idx="221">
                  <c:v>1.4761599999999999</c:v>
                </c:pt>
                <c:pt idx="222">
                  <c:v>1.5682</c:v>
                </c:pt>
                <c:pt idx="223">
                  <c:v>1.12679</c:v>
                </c:pt>
                <c:pt idx="224">
                  <c:v>1.6859999999999999</c:v>
                </c:pt>
                <c:pt idx="225">
                  <c:v>3.3483000000000001</c:v>
                </c:pt>
                <c:pt idx="226">
                  <c:v>-0.163799</c:v>
                </c:pt>
                <c:pt idx="227">
                  <c:v>1.06806</c:v>
                </c:pt>
                <c:pt idx="228">
                  <c:v>2.01593</c:v>
                </c:pt>
                <c:pt idx="229">
                  <c:v>0.98807400000000001</c:v>
                </c:pt>
                <c:pt idx="230">
                  <c:v>0.66045200000000004</c:v>
                </c:pt>
                <c:pt idx="231">
                  <c:v>1.08969</c:v>
                </c:pt>
                <c:pt idx="232">
                  <c:v>-1.2405599999999999E-2</c:v>
                </c:pt>
                <c:pt idx="233">
                  <c:v>-0.12815399999999999</c:v>
                </c:pt>
                <c:pt idx="234">
                  <c:v>1.1663300000000001</c:v>
                </c:pt>
                <c:pt idx="235">
                  <c:v>2.03199</c:v>
                </c:pt>
                <c:pt idx="236">
                  <c:v>-0.111287</c:v>
                </c:pt>
                <c:pt idx="237">
                  <c:v>0.58497100000000002</c:v>
                </c:pt>
                <c:pt idx="238">
                  <c:v>2.2856000000000001</c:v>
                </c:pt>
                <c:pt idx="239">
                  <c:v>1.4872799999999999</c:v>
                </c:pt>
                <c:pt idx="240">
                  <c:v>1.8769</c:v>
                </c:pt>
                <c:pt idx="241">
                  <c:v>1.9958</c:v>
                </c:pt>
                <c:pt idx="242">
                  <c:v>9.8475999999999994E-2</c:v>
                </c:pt>
                <c:pt idx="243">
                  <c:v>3.1948699999999999</c:v>
                </c:pt>
                <c:pt idx="244">
                  <c:v>2.3244899999999999</c:v>
                </c:pt>
                <c:pt idx="245">
                  <c:v>1.2122599999999999</c:v>
                </c:pt>
                <c:pt idx="246">
                  <c:v>1.3144</c:v>
                </c:pt>
                <c:pt idx="247">
                  <c:v>0.92249700000000001</c:v>
                </c:pt>
                <c:pt idx="248">
                  <c:v>0.87540899999999999</c:v>
                </c:pt>
                <c:pt idx="249">
                  <c:v>0.37063000000000001</c:v>
                </c:pt>
                <c:pt idx="250">
                  <c:v>1.8162400000000001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B45E-41B7-A919-242A9E8567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3997952"/>
        <c:axId val="183999872"/>
      </c:scatterChart>
      <c:valAx>
        <c:axId val="1839979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1"/>
            </a:pPr>
            <a:endParaRPr lang="en-US"/>
          </a:p>
        </c:txPr>
        <c:crossAx val="183999872"/>
        <c:crosses val="autoZero"/>
        <c:crossBetween val="midCat"/>
      </c:valAx>
      <c:valAx>
        <c:axId val="183999872"/>
        <c:scaling>
          <c:orientation val="minMax"/>
        </c:scaling>
        <c:delete val="0"/>
        <c:axPos val="l"/>
        <c:majorGridlines/>
        <c:minorGridlines>
          <c:spPr>
            <a:ln>
              <a:noFill/>
            </a:ln>
          </c:spPr>
        </c:minorGridlines>
        <c:numFmt formatCode="General" sourceLinked="1"/>
        <c:majorTickMark val="out"/>
        <c:minorTickMark val="none"/>
        <c:tickLblPos val="nextTo"/>
        <c:crossAx val="183997952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par_valuesD_25A_250!$O$1</c:f>
              <c:strCache>
                <c:ptCount val="1"/>
                <c:pt idx="0">
                  <c:v>totl_Hbond</c:v>
                </c:pt>
              </c:strCache>
            </c:strRef>
          </c:tx>
          <c:spPr>
            <a:ln w="28575">
              <a:noFill/>
            </a:ln>
          </c:spPr>
          <c:trendline>
            <c:trendlineType val="linear"/>
            <c:dispRSqr val="0"/>
            <c:dispEq val="0"/>
          </c:trendline>
          <c:xVal>
            <c:numRef>
              <c:f>par_valuesD_25A_250!$B$2:$B$249</c:f>
              <c:numCache>
                <c:formatCode>General</c:formatCode>
                <c:ptCount val="248"/>
                <c:pt idx="0">
                  <c:v>1.75</c:v>
                </c:pt>
                <c:pt idx="1">
                  <c:v>1.99</c:v>
                </c:pt>
                <c:pt idx="2">
                  <c:v>1.9</c:v>
                </c:pt>
                <c:pt idx="3">
                  <c:v>2.2000000000000002</c:v>
                </c:pt>
                <c:pt idx="4">
                  <c:v>2.0699999999999998</c:v>
                </c:pt>
                <c:pt idx="5">
                  <c:v>1.5</c:v>
                </c:pt>
                <c:pt idx="6">
                  <c:v>2.2000000000000002</c:v>
                </c:pt>
                <c:pt idx="7">
                  <c:v>2.5</c:v>
                </c:pt>
                <c:pt idx="8">
                  <c:v>2.35</c:v>
                </c:pt>
                <c:pt idx="9">
                  <c:v>2.35</c:v>
                </c:pt>
                <c:pt idx="10">
                  <c:v>2.2000000000000002</c:v>
                </c:pt>
                <c:pt idx="11">
                  <c:v>1.8</c:v>
                </c:pt>
                <c:pt idx="12">
                  <c:v>2.4</c:v>
                </c:pt>
                <c:pt idx="13">
                  <c:v>1.9</c:v>
                </c:pt>
                <c:pt idx="14">
                  <c:v>2.5</c:v>
                </c:pt>
                <c:pt idx="15">
                  <c:v>1.6</c:v>
                </c:pt>
                <c:pt idx="16">
                  <c:v>1.8</c:v>
                </c:pt>
                <c:pt idx="17">
                  <c:v>1.3</c:v>
                </c:pt>
                <c:pt idx="18">
                  <c:v>2</c:v>
                </c:pt>
                <c:pt idx="19">
                  <c:v>2</c:v>
                </c:pt>
                <c:pt idx="20">
                  <c:v>1.98</c:v>
                </c:pt>
                <c:pt idx="21">
                  <c:v>2</c:v>
                </c:pt>
                <c:pt idx="22">
                  <c:v>2.1</c:v>
                </c:pt>
                <c:pt idx="23">
                  <c:v>1.8</c:v>
                </c:pt>
                <c:pt idx="24">
                  <c:v>2.1</c:v>
                </c:pt>
                <c:pt idx="25">
                  <c:v>1.76</c:v>
                </c:pt>
                <c:pt idx="26">
                  <c:v>2</c:v>
                </c:pt>
                <c:pt idx="27">
                  <c:v>2.4</c:v>
                </c:pt>
                <c:pt idx="28">
                  <c:v>2.4</c:v>
                </c:pt>
                <c:pt idx="29">
                  <c:v>2.1</c:v>
                </c:pt>
                <c:pt idx="30">
                  <c:v>2.5</c:v>
                </c:pt>
                <c:pt idx="31">
                  <c:v>1.6</c:v>
                </c:pt>
                <c:pt idx="32">
                  <c:v>1.86</c:v>
                </c:pt>
                <c:pt idx="33">
                  <c:v>2.1</c:v>
                </c:pt>
                <c:pt idx="34">
                  <c:v>1.5</c:v>
                </c:pt>
                <c:pt idx="35">
                  <c:v>2.2999999999999998</c:v>
                </c:pt>
                <c:pt idx="36">
                  <c:v>1.75</c:v>
                </c:pt>
                <c:pt idx="37">
                  <c:v>1.95</c:v>
                </c:pt>
                <c:pt idx="38">
                  <c:v>1.44</c:v>
                </c:pt>
                <c:pt idx="39">
                  <c:v>1.9</c:v>
                </c:pt>
                <c:pt idx="40">
                  <c:v>2.0099999999999998</c:v>
                </c:pt>
                <c:pt idx="41">
                  <c:v>2.2000000000000002</c:v>
                </c:pt>
                <c:pt idx="42">
                  <c:v>1.7</c:v>
                </c:pt>
                <c:pt idx="43">
                  <c:v>2.33</c:v>
                </c:pt>
                <c:pt idx="44">
                  <c:v>2.1</c:v>
                </c:pt>
                <c:pt idx="45">
                  <c:v>2</c:v>
                </c:pt>
                <c:pt idx="46">
                  <c:v>1.2</c:v>
                </c:pt>
                <c:pt idx="47">
                  <c:v>1.8</c:v>
                </c:pt>
                <c:pt idx="48">
                  <c:v>1.55</c:v>
                </c:pt>
                <c:pt idx="49">
                  <c:v>1.8</c:v>
                </c:pt>
                <c:pt idx="50">
                  <c:v>1.78</c:v>
                </c:pt>
                <c:pt idx="51">
                  <c:v>1.8</c:v>
                </c:pt>
                <c:pt idx="52">
                  <c:v>2.31</c:v>
                </c:pt>
                <c:pt idx="53">
                  <c:v>2</c:v>
                </c:pt>
                <c:pt idx="54">
                  <c:v>1.9</c:v>
                </c:pt>
                <c:pt idx="55">
                  <c:v>1.7</c:v>
                </c:pt>
                <c:pt idx="56">
                  <c:v>2</c:v>
                </c:pt>
                <c:pt idx="57">
                  <c:v>2</c:v>
                </c:pt>
                <c:pt idx="58">
                  <c:v>1.6</c:v>
                </c:pt>
                <c:pt idx="59">
                  <c:v>2.08</c:v>
                </c:pt>
                <c:pt idx="60">
                  <c:v>1.6</c:v>
                </c:pt>
                <c:pt idx="61">
                  <c:v>1.4</c:v>
                </c:pt>
                <c:pt idx="62">
                  <c:v>1.5</c:v>
                </c:pt>
                <c:pt idx="63">
                  <c:v>2</c:v>
                </c:pt>
                <c:pt idx="64">
                  <c:v>1.1299999999999999</c:v>
                </c:pt>
                <c:pt idx="65">
                  <c:v>1.88</c:v>
                </c:pt>
                <c:pt idx="66">
                  <c:v>0.94</c:v>
                </c:pt>
                <c:pt idx="67">
                  <c:v>1.2</c:v>
                </c:pt>
                <c:pt idx="68">
                  <c:v>2</c:v>
                </c:pt>
                <c:pt idx="69">
                  <c:v>1.94</c:v>
                </c:pt>
                <c:pt idx="70">
                  <c:v>2.4900000000000002</c:v>
                </c:pt>
                <c:pt idx="71">
                  <c:v>2.2999999999999998</c:v>
                </c:pt>
                <c:pt idx="72">
                  <c:v>2.5</c:v>
                </c:pt>
                <c:pt idx="73">
                  <c:v>1.79</c:v>
                </c:pt>
                <c:pt idx="74">
                  <c:v>1.84</c:v>
                </c:pt>
                <c:pt idx="75">
                  <c:v>1.1000000000000001</c:v>
                </c:pt>
                <c:pt idx="76">
                  <c:v>1.1499999999999999</c:v>
                </c:pt>
                <c:pt idx="77">
                  <c:v>1.1000000000000001</c:v>
                </c:pt>
                <c:pt idx="78">
                  <c:v>1.41</c:v>
                </c:pt>
                <c:pt idx="79">
                  <c:v>1.7</c:v>
                </c:pt>
                <c:pt idx="80">
                  <c:v>1.3</c:v>
                </c:pt>
                <c:pt idx="81">
                  <c:v>2.2999999999999998</c:v>
                </c:pt>
                <c:pt idx="82">
                  <c:v>1.67</c:v>
                </c:pt>
                <c:pt idx="83">
                  <c:v>2.5</c:v>
                </c:pt>
                <c:pt idx="84">
                  <c:v>1.59</c:v>
                </c:pt>
                <c:pt idx="85">
                  <c:v>2.33</c:v>
                </c:pt>
                <c:pt idx="86">
                  <c:v>1.8</c:v>
                </c:pt>
                <c:pt idx="87">
                  <c:v>1.89</c:v>
                </c:pt>
                <c:pt idx="88">
                  <c:v>2.2999999999999998</c:v>
                </c:pt>
                <c:pt idx="89">
                  <c:v>2.04</c:v>
                </c:pt>
                <c:pt idx="90">
                  <c:v>1.6</c:v>
                </c:pt>
                <c:pt idx="91">
                  <c:v>1.39</c:v>
                </c:pt>
                <c:pt idx="92">
                  <c:v>2.2999999999999998</c:v>
                </c:pt>
                <c:pt idx="93">
                  <c:v>1.95</c:v>
                </c:pt>
                <c:pt idx="94">
                  <c:v>2.2999999999999998</c:v>
                </c:pt>
                <c:pt idx="95">
                  <c:v>1.8</c:v>
                </c:pt>
                <c:pt idx="96">
                  <c:v>2</c:v>
                </c:pt>
                <c:pt idx="97">
                  <c:v>1.6</c:v>
                </c:pt>
                <c:pt idx="98">
                  <c:v>1.6</c:v>
                </c:pt>
                <c:pt idx="99">
                  <c:v>2.25</c:v>
                </c:pt>
                <c:pt idx="100">
                  <c:v>2</c:v>
                </c:pt>
                <c:pt idx="101">
                  <c:v>1.3</c:v>
                </c:pt>
                <c:pt idx="102">
                  <c:v>1.6</c:v>
                </c:pt>
                <c:pt idx="103">
                  <c:v>1.9</c:v>
                </c:pt>
                <c:pt idx="104">
                  <c:v>2</c:v>
                </c:pt>
                <c:pt idx="105">
                  <c:v>2</c:v>
                </c:pt>
                <c:pt idx="106">
                  <c:v>2.4</c:v>
                </c:pt>
                <c:pt idx="107">
                  <c:v>2</c:v>
                </c:pt>
                <c:pt idx="108">
                  <c:v>2.1</c:v>
                </c:pt>
                <c:pt idx="109">
                  <c:v>1.8</c:v>
                </c:pt>
                <c:pt idx="110">
                  <c:v>1.8</c:v>
                </c:pt>
                <c:pt idx="111">
                  <c:v>2.5</c:v>
                </c:pt>
                <c:pt idx="112">
                  <c:v>2</c:v>
                </c:pt>
                <c:pt idx="113">
                  <c:v>1.5</c:v>
                </c:pt>
                <c:pt idx="114">
                  <c:v>2.4</c:v>
                </c:pt>
                <c:pt idx="115">
                  <c:v>2.4</c:v>
                </c:pt>
                <c:pt idx="116">
                  <c:v>1.94</c:v>
                </c:pt>
                <c:pt idx="117">
                  <c:v>2.4</c:v>
                </c:pt>
                <c:pt idx="118">
                  <c:v>2.4</c:v>
                </c:pt>
                <c:pt idx="119">
                  <c:v>1.75</c:v>
                </c:pt>
                <c:pt idx="120">
                  <c:v>1.8</c:v>
                </c:pt>
                <c:pt idx="121">
                  <c:v>2.2000000000000002</c:v>
                </c:pt>
                <c:pt idx="122">
                  <c:v>1.85</c:v>
                </c:pt>
                <c:pt idx="123">
                  <c:v>1.6</c:v>
                </c:pt>
                <c:pt idx="124">
                  <c:v>2.2999999999999998</c:v>
                </c:pt>
                <c:pt idx="125">
                  <c:v>2</c:v>
                </c:pt>
                <c:pt idx="126">
                  <c:v>2.1</c:v>
                </c:pt>
                <c:pt idx="127">
                  <c:v>2.2999999999999998</c:v>
                </c:pt>
                <c:pt idx="128">
                  <c:v>1.5</c:v>
                </c:pt>
                <c:pt idx="129">
                  <c:v>2.09</c:v>
                </c:pt>
                <c:pt idx="130">
                  <c:v>2.2000000000000002</c:v>
                </c:pt>
                <c:pt idx="131">
                  <c:v>1.7</c:v>
                </c:pt>
                <c:pt idx="132">
                  <c:v>1.7</c:v>
                </c:pt>
                <c:pt idx="133">
                  <c:v>1.9</c:v>
                </c:pt>
                <c:pt idx="134">
                  <c:v>1.81</c:v>
                </c:pt>
                <c:pt idx="135">
                  <c:v>1.95</c:v>
                </c:pt>
                <c:pt idx="136">
                  <c:v>2.1</c:v>
                </c:pt>
                <c:pt idx="137">
                  <c:v>1.94</c:v>
                </c:pt>
                <c:pt idx="138">
                  <c:v>1.8</c:v>
                </c:pt>
                <c:pt idx="139">
                  <c:v>2</c:v>
                </c:pt>
                <c:pt idx="140">
                  <c:v>1.8</c:v>
                </c:pt>
                <c:pt idx="141">
                  <c:v>1.8</c:v>
                </c:pt>
                <c:pt idx="142">
                  <c:v>1.75</c:v>
                </c:pt>
                <c:pt idx="143">
                  <c:v>2.2000000000000002</c:v>
                </c:pt>
                <c:pt idx="144">
                  <c:v>1.51</c:v>
                </c:pt>
                <c:pt idx="145">
                  <c:v>2.15</c:v>
                </c:pt>
                <c:pt idx="146">
                  <c:v>1.03</c:v>
                </c:pt>
                <c:pt idx="147">
                  <c:v>2.0499999999999998</c:v>
                </c:pt>
                <c:pt idx="148">
                  <c:v>1.5</c:v>
                </c:pt>
                <c:pt idx="149">
                  <c:v>1.9</c:v>
                </c:pt>
                <c:pt idx="150">
                  <c:v>2.2999999999999998</c:v>
                </c:pt>
                <c:pt idx="151">
                  <c:v>1.48</c:v>
                </c:pt>
                <c:pt idx="152">
                  <c:v>1.6</c:v>
                </c:pt>
                <c:pt idx="153">
                  <c:v>1.8</c:v>
                </c:pt>
                <c:pt idx="154">
                  <c:v>1.6</c:v>
                </c:pt>
                <c:pt idx="155">
                  <c:v>2.2000000000000002</c:v>
                </c:pt>
                <c:pt idx="156">
                  <c:v>1.95</c:v>
                </c:pt>
                <c:pt idx="157">
                  <c:v>1.6</c:v>
                </c:pt>
                <c:pt idx="158">
                  <c:v>1.54</c:v>
                </c:pt>
                <c:pt idx="159">
                  <c:v>1.7</c:v>
                </c:pt>
                <c:pt idx="160">
                  <c:v>1.27</c:v>
                </c:pt>
                <c:pt idx="161">
                  <c:v>2.0699999999999998</c:v>
                </c:pt>
                <c:pt idx="162">
                  <c:v>1.3</c:v>
                </c:pt>
                <c:pt idx="163">
                  <c:v>2.2999999999999998</c:v>
                </c:pt>
                <c:pt idx="164">
                  <c:v>1.9</c:v>
                </c:pt>
                <c:pt idx="165">
                  <c:v>1</c:v>
                </c:pt>
                <c:pt idx="166">
                  <c:v>1.7</c:v>
                </c:pt>
                <c:pt idx="167">
                  <c:v>1.9</c:v>
                </c:pt>
                <c:pt idx="168">
                  <c:v>2.15</c:v>
                </c:pt>
                <c:pt idx="169">
                  <c:v>1.86</c:v>
                </c:pt>
                <c:pt idx="170">
                  <c:v>2.2000000000000002</c:v>
                </c:pt>
                <c:pt idx="171">
                  <c:v>2</c:v>
                </c:pt>
                <c:pt idx="172">
                  <c:v>2</c:v>
                </c:pt>
                <c:pt idx="173">
                  <c:v>1.7</c:v>
                </c:pt>
                <c:pt idx="174">
                  <c:v>1.5</c:v>
                </c:pt>
                <c:pt idx="175">
                  <c:v>1.75</c:v>
                </c:pt>
                <c:pt idx="176">
                  <c:v>1.85</c:v>
                </c:pt>
                <c:pt idx="177">
                  <c:v>1.95</c:v>
                </c:pt>
                <c:pt idx="178">
                  <c:v>2.2999999999999998</c:v>
                </c:pt>
                <c:pt idx="179">
                  <c:v>0.97</c:v>
                </c:pt>
                <c:pt idx="180">
                  <c:v>1.1200000000000001</c:v>
                </c:pt>
                <c:pt idx="181">
                  <c:v>1.9</c:v>
                </c:pt>
                <c:pt idx="182">
                  <c:v>1.95</c:v>
                </c:pt>
                <c:pt idx="183">
                  <c:v>1.25</c:v>
                </c:pt>
                <c:pt idx="184">
                  <c:v>2</c:v>
                </c:pt>
                <c:pt idx="185">
                  <c:v>1.3</c:v>
                </c:pt>
                <c:pt idx="186">
                  <c:v>1.8</c:v>
                </c:pt>
                <c:pt idx="187">
                  <c:v>2.5</c:v>
                </c:pt>
                <c:pt idx="188">
                  <c:v>2</c:v>
                </c:pt>
                <c:pt idx="189">
                  <c:v>2.4</c:v>
                </c:pt>
                <c:pt idx="190">
                  <c:v>2.2999999999999998</c:v>
                </c:pt>
                <c:pt idx="191">
                  <c:v>1.8</c:v>
                </c:pt>
                <c:pt idx="192">
                  <c:v>1.8</c:v>
                </c:pt>
                <c:pt idx="193">
                  <c:v>2.2999999999999998</c:v>
                </c:pt>
                <c:pt idx="194">
                  <c:v>1.6</c:v>
                </c:pt>
                <c:pt idx="195">
                  <c:v>1.8</c:v>
                </c:pt>
                <c:pt idx="196">
                  <c:v>1.05</c:v>
                </c:pt>
                <c:pt idx="197">
                  <c:v>1.43</c:v>
                </c:pt>
                <c:pt idx="198">
                  <c:v>2.4</c:v>
                </c:pt>
                <c:pt idx="199">
                  <c:v>2.0499999999999998</c:v>
                </c:pt>
                <c:pt idx="200">
                  <c:v>2</c:v>
                </c:pt>
                <c:pt idx="201">
                  <c:v>1.6</c:v>
                </c:pt>
                <c:pt idx="202">
                  <c:v>1.9</c:v>
                </c:pt>
                <c:pt idx="203">
                  <c:v>2.1</c:v>
                </c:pt>
                <c:pt idx="204">
                  <c:v>2.04</c:v>
                </c:pt>
                <c:pt idx="205">
                  <c:v>1.24</c:v>
                </c:pt>
                <c:pt idx="206">
                  <c:v>1.5</c:v>
                </c:pt>
                <c:pt idx="207">
                  <c:v>1.3</c:v>
                </c:pt>
                <c:pt idx="208">
                  <c:v>1.55</c:v>
                </c:pt>
                <c:pt idx="209">
                  <c:v>0.99</c:v>
                </c:pt>
                <c:pt idx="210">
                  <c:v>1.08</c:v>
                </c:pt>
                <c:pt idx="211">
                  <c:v>1.8</c:v>
                </c:pt>
                <c:pt idx="212">
                  <c:v>1.8</c:v>
                </c:pt>
                <c:pt idx="213">
                  <c:v>1.2</c:v>
                </c:pt>
                <c:pt idx="214">
                  <c:v>2</c:v>
                </c:pt>
                <c:pt idx="215">
                  <c:v>1.1000000000000001</c:v>
                </c:pt>
                <c:pt idx="216">
                  <c:v>1.6</c:v>
                </c:pt>
                <c:pt idx="217">
                  <c:v>1.9</c:v>
                </c:pt>
                <c:pt idx="218">
                  <c:v>1.73</c:v>
                </c:pt>
                <c:pt idx="219">
                  <c:v>1.85</c:v>
                </c:pt>
                <c:pt idx="220">
                  <c:v>1.6</c:v>
                </c:pt>
                <c:pt idx="221">
                  <c:v>1.85</c:v>
                </c:pt>
                <c:pt idx="222">
                  <c:v>1.85</c:v>
                </c:pt>
                <c:pt idx="223">
                  <c:v>1.54</c:v>
                </c:pt>
                <c:pt idx="224">
                  <c:v>1.99</c:v>
                </c:pt>
                <c:pt idx="225">
                  <c:v>1.55</c:v>
                </c:pt>
                <c:pt idx="226">
                  <c:v>1.63</c:v>
                </c:pt>
                <c:pt idx="227">
                  <c:v>1.49</c:v>
                </c:pt>
                <c:pt idx="228">
                  <c:v>1.87</c:v>
                </c:pt>
                <c:pt idx="229">
                  <c:v>2.1</c:v>
                </c:pt>
                <c:pt idx="230">
                  <c:v>2</c:v>
                </c:pt>
                <c:pt idx="231">
                  <c:v>1.5</c:v>
                </c:pt>
                <c:pt idx="232">
                  <c:v>1.05</c:v>
                </c:pt>
                <c:pt idx="233">
                  <c:v>1.35</c:v>
                </c:pt>
                <c:pt idx="234">
                  <c:v>1.94</c:v>
                </c:pt>
                <c:pt idx="235">
                  <c:v>1.9</c:v>
                </c:pt>
                <c:pt idx="236">
                  <c:v>0.99</c:v>
                </c:pt>
                <c:pt idx="237">
                  <c:v>1.7</c:v>
                </c:pt>
                <c:pt idx="238">
                  <c:v>1.32</c:v>
                </c:pt>
                <c:pt idx="239">
                  <c:v>1.95</c:v>
                </c:pt>
                <c:pt idx="240">
                  <c:v>2.2000000000000002</c:v>
                </c:pt>
                <c:pt idx="241">
                  <c:v>2.2000000000000002</c:v>
                </c:pt>
                <c:pt idx="242">
                  <c:v>1.9</c:v>
                </c:pt>
                <c:pt idx="243">
                  <c:v>1.3</c:v>
                </c:pt>
                <c:pt idx="244">
                  <c:v>1.52</c:v>
                </c:pt>
                <c:pt idx="245">
                  <c:v>2</c:v>
                </c:pt>
                <c:pt idx="246">
                  <c:v>2</c:v>
                </c:pt>
                <c:pt idx="247">
                  <c:v>0.78</c:v>
                </c:pt>
              </c:numCache>
            </c:numRef>
          </c:xVal>
          <c:yVal>
            <c:numRef>
              <c:f>par_valuesD_25A_250!$O$2:$O$249</c:f>
              <c:numCache>
                <c:formatCode>General</c:formatCode>
                <c:ptCount val="248"/>
                <c:pt idx="0">
                  <c:v>0.63937200000000005</c:v>
                </c:pt>
                <c:pt idx="1">
                  <c:v>-1.65571</c:v>
                </c:pt>
                <c:pt idx="2">
                  <c:v>-1.33945</c:v>
                </c:pt>
                <c:pt idx="3">
                  <c:v>-1.54121</c:v>
                </c:pt>
                <c:pt idx="4">
                  <c:v>0.60593799999999998</c:v>
                </c:pt>
                <c:pt idx="5">
                  <c:v>-1.6207199999999999</c:v>
                </c:pt>
                <c:pt idx="6">
                  <c:v>-0.45460800000000001</c:v>
                </c:pt>
                <c:pt idx="7">
                  <c:v>0.80979199999999996</c:v>
                </c:pt>
                <c:pt idx="8">
                  <c:v>-1.36067</c:v>
                </c:pt>
                <c:pt idx="9">
                  <c:v>-0.61240899999999998</c:v>
                </c:pt>
                <c:pt idx="10">
                  <c:v>-2.2471800000000002</c:v>
                </c:pt>
                <c:pt idx="11">
                  <c:v>-2.2375099999999999</c:v>
                </c:pt>
                <c:pt idx="12">
                  <c:v>1.4215800000000001</c:v>
                </c:pt>
                <c:pt idx="13">
                  <c:v>-2.0775000000000001</c:v>
                </c:pt>
                <c:pt idx="14">
                  <c:v>0.98528700000000002</c:v>
                </c:pt>
                <c:pt idx="15">
                  <c:v>-1.9821299999999999</c:v>
                </c:pt>
                <c:pt idx="16">
                  <c:v>-2.29312</c:v>
                </c:pt>
                <c:pt idx="17">
                  <c:v>-1.49298</c:v>
                </c:pt>
                <c:pt idx="18">
                  <c:v>-1.21624</c:v>
                </c:pt>
                <c:pt idx="19">
                  <c:v>-0.23807400000000001</c:v>
                </c:pt>
                <c:pt idx="20">
                  <c:v>-1.7558499999999999</c:v>
                </c:pt>
                <c:pt idx="21">
                  <c:v>-0.19656100000000001</c:v>
                </c:pt>
                <c:pt idx="22">
                  <c:v>-7.9119700000000001E-2</c:v>
                </c:pt>
                <c:pt idx="23">
                  <c:v>-1.03196</c:v>
                </c:pt>
                <c:pt idx="24">
                  <c:v>-0.66194600000000003</c:v>
                </c:pt>
                <c:pt idx="25">
                  <c:v>-1.56087</c:v>
                </c:pt>
                <c:pt idx="26">
                  <c:v>0.73146299999999997</c:v>
                </c:pt>
                <c:pt idx="27">
                  <c:v>-1.64733</c:v>
                </c:pt>
                <c:pt idx="28">
                  <c:v>-0.40007399999999999</c:v>
                </c:pt>
                <c:pt idx="29">
                  <c:v>-1.09711</c:v>
                </c:pt>
                <c:pt idx="30">
                  <c:v>1.28047</c:v>
                </c:pt>
                <c:pt idx="31">
                  <c:v>-1.863</c:v>
                </c:pt>
                <c:pt idx="32">
                  <c:v>-2.9845700000000002</c:v>
                </c:pt>
                <c:pt idx="33">
                  <c:v>-2.1</c:v>
                </c:pt>
                <c:pt idx="34">
                  <c:v>-1.2039</c:v>
                </c:pt>
                <c:pt idx="35">
                  <c:v>-1.1851400000000001</c:v>
                </c:pt>
                <c:pt idx="36">
                  <c:v>-2.0367099999999998</c:v>
                </c:pt>
                <c:pt idx="37">
                  <c:v>-1.9016599999999999</c:v>
                </c:pt>
                <c:pt idx="38">
                  <c:v>-1.6875</c:v>
                </c:pt>
                <c:pt idx="39">
                  <c:v>-2.02738</c:v>
                </c:pt>
                <c:pt idx="40">
                  <c:v>-1.2189099999999999</c:v>
                </c:pt>
                <c:pt idx="41">
                  <c:v>-2.6710600000000002</c:v>
                </c:pt>
                <c:pt idx="42">
                  <c:v>-1.06057</c:v>
                </c:pt>
                <c:pt idx="43">
                  <c:v>-1.2688600000000001</c:v>
                </c:pt>
                <c:pt idx="44">
                  <c:v>-1.2988900000000001</c:v>
                </c:pt>
                <c:pt idx="45">
                  <c:v>-1.9551099999999999</c:v>
                </c:pt>
                <c:pt idx="46">
                  <c:v>-1.9013100000000001</c:v>
                </c:pt>
                <c:pt idx="47">
                  <c:v>-2.2941400000000001</c:v>
                </c:pt>
                <c:pt idx="48">
                  <c:v>-1.38076</c:v>
                </c:pt>
                <c:pt idx="49">
                  <c:v>-2.67997</c:v>
                </c:pt>
                <c:pt idx="50">
                  <c:v>-2.44956</c:v>
                </c:pt>
                <c:pt idx="51">
                  <c:v>-1.8535200000000001</c:v>
                </c:pt>
                <c:pt idx="52">
                  <c:v>-0.26414100000000001</c:v>
                </c:pt>
                <c:pt idx="53">
                  <c:v>-2.0009299999999999</c:v>
                </c:pt>
                <c:pt idx="54">
                  <c:v>-1.3438699999999999</c:v>
                </c:pt>
                <c:pt idx="55">
                  <c:v>-1.02149</c:v>
                </c:pt>
                <c:pt idx="56">
                  <c:v>-0.82273499999999999</c:v>
                </c:pt>
                <c:pt idx="57">
                  <c:v>-1.1245099999999999</c:v>
                </c:pt>
                <c:pt idx="58">
                  <c:v>-1.7762100000000001</c:v>
                </c:pt>
                <c:pt idx="59">
                  <c:v>-1.9895499999999999</c:v>
                </c:pt>
                <c:pt idx="60">
                  <c:v>-2.1</c:v>
                </c:pt>
                <c:pt idx="61">
                  <c:v>-1.54084</c:v>
                </c:pt>
                <c:pt idx="62">
                  <c:v>-0.97681200000000001</c:v>
                </c:pt>
                <c:pt idx="63">
                  <c:v>-2.09626</c:v>
                </c:pt>
                <c:pt idx="64">
                  <c:v>-2.1280999999999999</c:v>
                </c:pt>
                <c:pt idx="65">
                  <c:v>-1.3359300000000001</c:v>
                </c:pt>
                <c:pt idx="66">
                  <c:v>-1.9406099999999999</c:v>
                </c:pt>
                <c:pt idx="67">
                  <c:v>-1.988</c:v>
                </c:pt>
                <c:pt idx="68">
                  <c:v>-1.63957</c:v>
                </c:pt>
                <c:pt idx="69">
                  <c:v>-1.87127</c:v>
                </c:pt>
                <c:pt idx="70">
                  <c:v>-0.96900299999999995</c:v>
                </c:pt>
                <c:pt idx="71">
                  <c:v>1.08677</c:v>
                </c:pt>
                <c:pt idx="72">
                  <c:v>-0.80711699999999997</c:v>
                </c:pt>
                <c:pt idx="73">
                  <c:v>-2.35934</c:v>
                </c:pt>
                <c:pt idx="74">
                  <c:v>-2.33771</c:v>
                </c:pt>
                <c:pt idx="75">
                  <c:v>-1.5751299999999999</c:v>
                </c:pt>
                <c:pt idx="76">
                  <c:v>-1.9683900000000001</c:v>
                </c:pt>
                <c:pt idx="77">
                  <c:v>-1.7419</c:v>
                </c:pt>
                <c:pt idx="78">
                  <c:v>-2.6855099999999998</c:v>
                </c:pt>
                <c:pt idx="79">
                  <c:v>-2.26187</c:v>
                </c:pt>
                <c:pt idx="80">
                  <c:v>-2.1</c:v>
                </c:pt>
                <c:pt idx="81">
                  <c:v>1.5297700000000001</c:v>
                </c:pt>
                <c:pt idx="82">
                  <c:v>-1.10869</c:v>
                </c:pt>
                <c:pt idx="83">
                  <c:v>-1.8684099999999999</c:v>
                </c:pt>
                <c:pt idx="84">
                  <c:v>-2.4303499999999998</c:v>
                </c:pt>
                <c:pt idx="85">
                  <c:v>-1.23695</c:v>
                </c:pt>
                <c:pt idx="86">
                  <c:v>-1.6838299999999999</c:v>
                </c:pt>
                <c:pt idx="87">
                  <c:v>-1.7305299999999999</c:v>
                </c:pt>
                <c:pt idx="88">
                  <c:v>-0.60735600000000001</c:v>
                </c:pt>
                <c:pt idx="89">
                  <c:v>-2.7416399999999999</c:v>
                </c:pt>
                <c:pt idx="90">
                  <c:v>-1.8271999999999999</c:v>
                </c:pt>
                <c:pt idx="91">
                  <c:v>-1.28325</c:v>
                </c:pt>
                <c:pt idx="92">
                  <c:v>-1.833</c:v>
                </c:pt>
                <c:pt idx="93">
                  <c:v>-2.1426400000000001</c:v>
                </c:pt>
                <c:pt idx="94">
                  <c:v>-1.3756600000000001</c:v>
                </c:pt>
                <c:pt idx="95">
                  <c:v>0.53263499999999997</c:v>
                </c:pt>
                <c:pt idx="96">
                  <c:v>-1.1969000000000001</c:v>
                </c:pt>
                <c:pt idx="97">
                  <c:v>-2.0818500000000002</c:v>
                </c:pt>
                <c:pt idx="98">
                  <c:v>-2.1</c:v>
                </c:pt>
                <c:pt idx="99">
                  <c:v>-0.85146200000000005</c:v>
                </c:pt>
                <c:pt idx="100">
                  <c:v>-2.1394799999999998</c:v>
                </c:pt>
                <c:pt idx="101">
                  <c:v>-2.2957900000000002</c:v>
                </c:pt>
                <c:pt idx="102">
                  <c:v>-1.64131</c:v>
                </c:pt>
                <c:pt idx="103">
                  <c:v>-2.8240799999999999</c:v>
                </c:pt>
                <c:pt idx="104">
                  <c:v>-2.4666199999999998</c:v>
                </c:pt>
                <c:pt idx="105">
                  <c:v>-2.4908999999999999</c:v>
                </c:pt>
                <c:pt idx="106">
                  <c:v>-1.33423</c:v>
                </c:pt>
                <c:pt idx="107">
                  <c:v>-0.47047099999999997</c:v>
                </c:pt>
                <c:pt idx="108">
                  <c:v>-1.8424499999999999</c:v>
                </c:pt>
                <c:pt idx="109">
                  <c:v>-2.1554099999999998</c:v>
                </c:pt>
                <c:pt idx="110">
                  <c:v>-1.44414</c:v>
                </c:pt>
                <c:pt idx="111">
                  <c:v>-0.41451900000000003</c:v>
                </c:pt>
                <c:pt idx="112">
                  <c:v>-2.2552699999999999</c:v>
                </c:pt>
                <c:pt idx="113">
                  <c:v>-2.2488299999999999</c:v>
                </c:pt>
                <c:pt idx="114">
                  <c:v>-2.74438</c:v>
                </c:pt>
                <c:pt idx="115">
                  <c:v>-1.00488</c:v>
                </c:pt>
                <c:pt idx="116">
                  <c:v>-1.29697</c:v>
                </c:pt>
                <c:pt idx="117">
                  <c:v>-1.49553</c:v>
                </c:pt>
                <c:pt idx="118">
                  <c:v>-1.2959400000000001</c:v>
                </c:pt>
                <c:pt idx="119">
                  <c:v>-2.96258</c:v>
                </c:pt>
                <c:pt idx="120">
                  <c:v>-0.99204099999999995</c:v>
                </c:pt>
                <c:pt idx="121">
                  <c:v>-0.341667</c:v>
                </c:pt>
                <c:pt idx="122">
                  <c:v>-2.1484299999999998</c:v>
                </c:pt>
                <c:pt idx="123">
                  <c:v>-1.80176</c:v>
                </c:pt>
                <c:pt idx="124">
                  <c:v>-1.61727</c:v>
                </c:pt>
                <c:pt idx="125">
                  <c:v>0.27013199999999998</c:v>
                </c:pt>
                <c:pt idx="126">
                  <c:v>-1.56806</c:v>
                </c:pt>
                <c:pt idx="127">
                  <c:v>-1.43781</c:v>
                </c:pt>
                <c:pt idx="128">
                  <c:v>-1.20438</c:v>
                </c:pt>
                <c:pt idx="129">
                  <c:v>-1.92069</c:v>
                </c:pt>
                <c:pt idx="130">
                  <c:v>1.1261099999999999</c:v>
                </c:pt>
                <c:pt idx="131">
                  <c:v>-2.1</c:v>
                </c:pt>
                <c:pt idx="132">
                  <c:v>-1.4126399999999999</c:v>
                </c:pt>
                <c:pt idx="133">
                  <c:v>-1.93957</c:v>
                </c:pt>
                <c:pt idx="134">
                  <c:v>-1.69495</c:v>
                </c:pt>
                <c:pt idx="135">
                  <c:v>-2.3555999999999999</c:v>
                </c:pt>
                <c:pt idx="136">
                  <c:v>-1.6836</c:v>
                </c:pt>
                <c:pt idx="137">
                  <c:v>-1.7266900000000001</c:v>
                </c:pt>
                <c:pt idx="138">
                  <c:v>-1.18648</c:v>
                </c:pt>
                <c:pt idx="139">
                  <c:v>-1.79406</c:v>
                </c:pt>
                <c:pt idx="140">
                  <c:v>-2.6331000000000002</c:v>
                </c:pt>
                <c:pt idx="141">
                  <c:v>-1.87778</c:v>
                </c:pt>
                <c:pt idx="142">
                  <c:v>-2.3534700000000002</c:v>
                </c:pt>
                <c:pt idx="143">
                  <c:v>-1.9536500000000001</c:v>
                </c:pt>
                <c:pt idx="144">
                  <c:v>-1.55586</c:v>
                </c:pt>
                <c:pt idx="145">
                  <c:v>-1.55853</c:v>
                </c:pt>
                <c:pt idx="146">
                  <c:v>-2.6178699999999999</c:v>
                </c:pt>
                <c:pt idx="147">
                  <c:v>-2.1</c:v>
                </c:pt>
                <c:pt idx="148">
                  <c:v>-2.1875399999999998</c:v>
                </c:pt>
                <c:pt idx="149">
                  <c:v>-2.4121100000000002</c:v>
                </c:pt>
                <c:pt idx="150">
                  <c:v>-0.108567</c:v>
                </c:pt>
                <c:pt idx="151">
                  <c:v>-2.8701099999999999</c:v>
                </c:pt>
                <c:pt idx="152">
                  <c:v>-1.35205</c:v>
                </c:pt>
                <c:pt idx="153">
                  <c:v>-1.87263</c:v>
                </c:pt>
                <c:pt idx="154">
                  <c:v>-2.2631100000000002</c:v>
                </c:pt>
                <c:pt idx="155">
                  <c:v>-1.0570200000000001</c:v>
                </c:pt>
                <c:pt idx="156">
                  <c:v>-1.97455</c:v>
                </c:pt>
                <c:pt idx="157">
                  <c:v>-2.0605500000000001</c:v>
                </c:pt>
                <c:pt idx="158">
                  <c:v>-2.0778799999999999</c:v>
                </c:pt>
                <c:pt idx="159">
                  <c:v>-2.0088499999999998</c:v>
                </c:pt>
                <c:pt idx="160">
                  <c:v>-1.4148799999999999</c:v>
                </c:pt>
                <c:pt idx="161">
                  <c:v>-1.8016099999999999</c:v>
                </c:pt>
                <c:pt idx="162">
                  <c:v>-1.8815</c:v>
                </c:pt>
                <c:pt idx="163">
                  <c:v>-1.61998</c:v>
                </c:pt>
                <c:pt idx="164">
                  <c:v>-1.94581</c:v>
                </c:pt>
                <c:pt idx="165">
                  <c:v>-1.3637699999999999</c:v>
                </c:pt>
                <c:pt idx="166">
                  <c:v>-2.16947</c:v>
                </c:pt>
                <c:pt idx="167">
                  <c:v>-1.3808800000000001</c:v>
                </c:pt>
                <c:pt idx="168">
                  <c:v>-2.0259299999999998</c:v>
                </c:pt>
                <c:pt idx="169">
                  <c:v>-2.40693</c:v>
                </c:pt>
                <c:pt idx="170">
                  <c:v>-2.8427099999999998</c:v>
                </c:pt>
                <c:pt idx="171">
                  <c:v>-1.9521500000000001</c:v>
                </c:pt>
                <c:pt idx="172">
                  <c:v>-2.8731200000000001</c:v>
                </c:pt>
                <c:pt idx="173">
                  <c:v>-2.2160099999999998</c:v>
                </c:pt>
                <c:pt idx="174">
                  <c:v>-2.43235</c:v>
                </c:pt>
                <c:pt idx="175">
                  <c:v>-1.9384600000000001</c:v>
                </c:pt>
                <c:pt idx="176">
                  <c:v>-0.96406499999999995</c:v>
                </c:pt>
                <c:pt idx="177">
                  <c:v>-2.9541900000000001</c:v>
                </c:pt>
                <c:pt idx="178">
                  <c:v>-1.5563</c:v>
                </c:pt>
                <c:pt idx="179">
                  <c:v>-2.8702999999999999</c:v>
                </c:pt>
                <c:pt idx="180">
                  <c:v>-1.8277099999999999</c:v>
                </c:pt>
                <c:pt idx="181">
                  <c:v>-1.3864700000000001</c:v>
                </c:pt>
                <c:pt idx="182">
                  <c:v>-0.70248299999999997</c:v>
                </c:pt>
                <c:pt idx="183">
                  <c:v>-3.1067300000000002</c:v>
                </c:pt>
                <c:pt idx="184">
                  <c:v>-2.6678099999999998</c:v>
                </c:pt>
                <c:pt idx="185">
                  <c:v>-2.1934100000000001</c:v>
                </c:pt>
                <c:pt idx="186">
                  <c:v>-2.5297700000000001</c:v>
                </c:pt>
                <c:pt idx="187">
                  <c:v>-1.4887900000000001</c:v>
                </c:pt>
                <c:pt idx="188">
                  <c:v>-1.51728</c:v>
                </c:pt>
                <c:pt idx="189">
                  <c:v>-0.74173800000000001</c:v>
                </c:pt>
                <c:pt idx="190">
                  <c:v>-1.7847900000000001</c:v>
                </c:pt>
                <c:pt idx="191">
                  <c:v>-2.5573299999999999</c:v>
                </c:pt>
                <c:pt idx="192">
                  <c:v>-2.8527</c:v>
                </c:pt>
                <c:pt idx="193">
                  <c:v>1.0243800000000001</c:v>
                </c:pt>
                <c:pt idx="194">
                  <c:v>-2.0181800000000001</c:v>
                </c:pt>
                <c:pt idx="195">
                  <c:v>-1.15293</c:v>
                </c:pt>
                <c:pt idx="196">
                  <c:v>-1.20459</c:v>
                </c:pt>
                <c:pt idx="197">
                  <c:v>-2.9271699999999998</c:v>
                </c:pt>
                <c:pt idx="198">
                  <c:v>-6.0630400000000001E-2</c:v>
                </c:pt>
                <c:pt idx="199">
                  <c:v>-2.1379700000000001</c:v>
                </c:pt>
                <c:pt idx="200">
                  <c:v>-2.65205</c:v>
                </c:pt>
                <c:pt idx="201">
                  <c:v>-1.9944999999999999</c:v>
                </c:pt>
                <c:pt idx="202">
                  <c:v>-2.1483500000000002</c:v>
                </c:pt>
                <c:pt idx="203">
                  <c:v>-2.0550700000000002</c:v>
                </c:pt>
                <c:pt idx="204">
                  <c:v>-0.87444299999999997</c:v>
                </c:pt>
                <c:pt idx="205">
                  <c:v>-2.7557399999999999</c:v>
                </c:pt>
                <c:pt idx="206">
                  <c:v>-1.85728</c:v>
                </c:pt>
                <c:pt idx="207">
                  <c:v>-2.03043</c:v>
                </c:pt>
                <c:pt idx="208">
                  <c:v>-2.8393000000000002</c:v>
                </c:pt>
                <c:pt idx="209">
                  <c:v>-2.0882499999999999</c:v>
                </c:pt>
                <c:pt idx="210">
                  <c:v>-2.6559499999999998</c:v>
                </c:pt>
                <c:pt idx="211">
                  <c:v>-0.98560800000000004</c:v>
                </c:pt>
                <c:pt idx="212">
                  <c:v>-1.5196099999999999</c:v>
                </c:pt>
                <c:pt idx="213">
                  <c:v>-2.5091899999999998</c:v>
                </c:pt>
                <c:pt idx="214">
                  <c:v>-2.47024</c:v>
                </c:pt>
                <c:pt idx="215">
                  <c:v>-2.1</c:v>
                </c:pt>
                <c:pt idx="216">
                  <c:v>-2.7227800000000002</c:v>
                </c:pt>
                <c:pt idx="217">
                  <c:v>-2.1171899999999999</c:v>
                </c:pt>
                <c:pt idx="218">
                  <c:v>-2.6653799999999999</c:v>
                </c:pt>
                <c:pt idx="219">
                  <c:v>-2.9676300000000002</c:v>
                </c:pt>
                <c:pt idx="220">
                  <c:v>-2.85242</c:v>
                </c:pt>
                <c:pt idx="221">
                  <c:v>-2.6290200000000001</c:v>
                </c:pt>
                <c:pt idx="222">
                  <c:v>-2.5150700000000001</c:v>
                </c:pt>
                <c:pt idx="223">
                  <c:v>-1.12724</c:v>
                </c:pt>
                <c:pt idx="224">
                  <c:v>-2.8601399999999999</c:v>
                </c:pt>
                <c:pt idx="225">
                  <c:v>-2.4702500000000001</c:v>
                </c:pt>
                <c:pt idx="226">
                  <c:v>-2.93852</c:v>
                </c:pt>
                <c:pt idx="227">
                  <c:v>-2.9858799999999999</c:v>
                </c:pt>
                <c:pt idx="228">
                  <c:v>-1.2807299999999999</c:v>
                </c:pt>
                <c:pt idx="229">
                  <c:v>-1.03142</c:v>
                </c:pt>
                <c:pt idx="230">
                  <c:v>-1.4985900000000001</c:v>
                </c:pt>
                <c:pt idx="231">
                  <c:v>-2.8448600000000002</c:v>
                </c:pt>
                <c:pt idx="232">
                  <c:v>-2.61896</c:v>
                </c:pt>
                <c:pt idx="233">
                  <c:v>-2.1</c:v>
                </c:pt>
                <c:pt idx="234">
                  <c:v>-2.9273099999999999</c:v>
                </c:pt>
                <c:pt idx="235">
                  <c:v>-1.4567399999999999</c:v>
                </c:pt>
                <c:pt idx="236">
                  <c:v>-2.8960400000000002</c:v>
                </c:pt>
                <c:pt idx="237">
                  <c:v>-2.0255200000000002</c:v>
                </c:pt>
                <c:pt idx="238">
                  <c:v>-2.5292300000000001</c:v>
                </c:pt>
                <c:pt idx="239">
                  <c:v>-2.2820399999999998</c:v>
                </c:pt>
                <c:pt idx="240">
                  <c:v>-1.2563899999999999</c:v>
                </c:pt>
                <c:pt idx="241">
                  <c:v>-1.7548699999999999</c:v>
                </c:pt>
                <c:pt idx="242">
                  <c:v>-2.73651</c:v>
                </c:pt>
                <c:pt idx="243">
                  <c:v>-1.69923</c:v>
                </c:pt>
                <c:pt idx="244">
                  <c:v>-2.2585199999999999</c:v>
                </c:pt>
                <c:pt idx="245">
                  <c:v>-1.67665</c:v>
                </c:pt>
                <c:pt idx="246">
                  <c:v>-1.2413700000000001</c:v>
                </c:pt>
                <c:pt idx="247">
                  <c:v>-3.0106899999999999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D20F-4AA3-8A00-2655B4D5B3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5441792"/>
        <c:axId val="215443712"/>
      </c:scatterChart>
      <c:valAx>
        <c:axId val="2154417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000" b="1"/>
            </a:pPr>
            <a:endParaRPr lang="en-US"/>
          </a:p>
        </c:txPr>
        <c:crossAx val="215443712"/>
        <c:crosses val="autoZero"/>
        <c:crossBetween val="midCat"/>
      </c:valAx>
      <c:valAx>
        <c:axId val="215443712"/>
        <c:scaling>
          <c:orientation val="minMax"/>
        </c:scaling>
        <c:delete val="0"/>
        <c:axPos val="l"/>
        <c:majorGridlines/>
        <c:minorGridlines>
          <c:spPr>
            <a:ln>
              <a:noFill/>
            </a:ln>
          </c:spPr>
        </c:minorGridlines>
        <c:numFmt formatCode="General" sourceLinked="1"/>
        <c:majorTickMark val="out"/>
        <c:minorTickMark val="none"/>
        <c:tickLblPos val="nextTo"/>
        <c:crossAx val="215441792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par_valuesC_250A_250!$I$1</c:f>
              <c:strCache>
                <c:ptCount val="1"/>
                <c:pt idx="0">
                  <c:v>Psb1c</c:v>
                </c:pt>
              </c:strCache>
            </c:strRef>
          </c:tx>
          <c:spPr>
            <a:ln w="28575">
              <a:noFill/>
            </a:ln>
          </c:spPr>
          <c:trendline>
            <c:trendlineType val="linear"/>
            <c:dispRSqr val="1"/>
            <c:dispEq val="1"/>
            <c:trendlineLbl>
              <c:layout>
                <c:manualLayout>
                  <c:x val="0.14812886328194044"/>
                  <c:y val="0.55595994673952587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sz="1800" baseline="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R² = 0.267</a:t>
                    </a:r>
                    <a:endParaRPr lang="en-US" sz="1800" dirty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c:rich>
              </c:tx>
              <c:numFmt formatCode="General" sourceLinked="0"/>
            </c:trendlineLbl>
          </c:trendline>
          <c:xVal>
            <c:numRef>
              <c:f>par_valuesC_250A_250!$B$2:$B$252</c:f>
              <c:numCache>
                <c:formatCode>General</c:formatCode>
                <c:ptCount val="251"/>
                <c:pt idx="0">
                  <c:v>1.95</c:v>
                </c:pt>
                <c:pt idx="1">
                  <c:v>1.27</c:v>
                </c:pt>
                <c:pt idx="2">
                  <c:v>1.8</c:v>
                </c:pt>
                <c:pt idx="3">
                  <c:v>2.08</c:v>
                </c:pt>
                <c:pt idx="4">
                  <c:v>1.43</c:v>
                </c:pt>
                <c:pt idx="5">
                  <c:v>1.7</c:v>
                </c:pt>
                <c:pt idx="6">
                  <c:v>2.35</c:v>
                </c:pt>
                <c:pt idx="7">
                  <c:v>1.98</c:v>
                </c:pt>
                <c:pt idx="8">
                  <c:v>0.78</c:v>
                </c:pt>
                <c:pt idx="9">
                  <c:v>1.5</c:v>
                </c:pt>
                <c:pt idx="10">
                  <c:v>1.6</c:v>
                </c:pt>
                <c:pt idx="11">
                  <c:v>2.2999999999999998</c:v>
                </c:pt>
                <c:pt idx="12">
                  <c:v>2.2999999999999998</c:v>
                </c:pt>
                <c:pt idx="13">
                  <c:v>2.2000000000000002</c:v>
                </c:pt>
                <c:pt idx="14">
                  <c:v>1.7</c:v>
                </c:pt>
                <c:pt idx="15">
                  <c:v>2.0499999999999998</c:v>
                </c:pt>
                <c:pt idx="16">
                  <c:v>2.09</c:v>
                </c:pt>
                <c:pt idx="17">
                  <c:v>1.6</c:v>
                </c:pt>
                <c:pt idx="18">
                  <c:v>1.88</c:v>
                </c:pt>
                <c:pt idx="19">
                  <c:v>1.05</c:v>
                </c:pt>
                <c:pt idx="20">
                  <c:v>2</c:v>
                </c:pt>
                <c:pt idx="21">
                  <c:v>1.35</c:v>
                </c:pt>
                <c:pt idx="22">
                  <c:v>2.0699999999999998</c:v>
                </c:pt>
                <c:pt idx="23">
                  <c:v>1.5</c:v>
                </c:pt>
                <c:pt idx="24">
                  <c:v>0.99</c:v>
                </c:pt>
                <c:pt idx="25">
                  <c:v>1.85</c:v>
                </c:pt>
                <c:pt idx="26">
                  <c:v>2.1</c:v>
                </c:pt>
                <c:pt idx="27">
                  <c:v>1.05</c:v>
                </c:pt>
                <c:pt idx="28">
                  <c:v>2.2000000000000002</c:v>
                </c:pt>
                <c:pt idx="29">
                  <c:v>1.7</c:v>
                </c:pt>
                <c:pt idx="30">
                  <c:v>1.94</c:v>
                </c:pt>
                <c:pt idx="31">
                  <c:v>2.2999999999999998</c:v>
                </c:pt>
                <c:pt idx="32">
                  <c:v>1.99</c:v>
                </c:pt>
                <c:pt idx="33">
                  <c:v>2.0699999999999998</c:v>
                </c:pt>
                <c:pt idx="34">
                  <c:v>1.8</c:v>
                </c:pt>
                <c:pt idx="35">
                  <c:v>2.25</c:v>
                </c:pt>
                <c:pt idx="36">
                  <c:v>1.6</c:v>
                </c:pt>
                <c:pt idx="37">
                  <c:v>1.67</c:v>
                </c:pt>
                <c:pt idx="38">
                  <c:v>1.52</c:v>
                </c:pt>
                <c:pt idx="39">
                  <c:v>2.5</c:v>
                </c:pt>
                <c:pt idx="40">
                  <c:v>2</c:v>
                </c:pt>
                <c:pt idx="41">
                  <c:v>1.9</c:v>
                </c:pt>
                <c:pt idx="42">
                  <c:v>1.49</c:v>
                </c:pt>
                <c:pt idx="43">
                  <c:v>1.51</c:v>
                </c:pt>
                <c:pt idx="44">
                  <c:v>1</c:v>
                </c:pt>
                <c:pt idx="45">
                  <c:v>1.1000000000000001</c:v>
                </c:pt>
                <c:pt idx="46">
                  <c:v>2</c:v>
                </c:pt>
                <c:pt idx="47">
                  <c:v>2.4900000000000002</c:v>
                </c:pt>
                <c:pt idx="48">
                  <c:v>1.9</c:v>
                </c:pt>
                <c:pt idx="49">
                  <c:v>1.5</c:v>
                </c:pt>
                <c:pt idx="50">
                  <c:v>2.2000000000000002</c:v>
                </c:pt>
                <c:pt idx="51">
                  <c:v>1.44</c:v>
                </c:pt>
                <c:pt idx="52">
                  <c:v>2.1</c:v>
                </c:pt>
                <c:pt idx="53">
                  <c:v>2</c:v>
                </c:pt>
                <c:pt idx="54">
                  <c:v>2.2000000000000002</c:v>
                </c:pt>
                <c:pt idx="55">
                  <c:v>1.4</c:v>
                </c:pt>
                <c:pt idx="56">
                  <c:v>1.85</c:v>
                </c:pt>
                <c:pt idx="57">
                  <c:v>2.2000000000000002</c:v>
                </c:pt>
                <c:pt idx="58">
                  <c:v>2.4</c:v>
                </c:pt>
                <c:pt idx="59">
                  <c:v>1.95</c:v>
                </c:pt>
                <c:pt idx="60">
                  <c:v>1.39</c:v>
                </c:pt>
                <c:pt idx="61">
                  <c:v>2.4</c:v>
                </c:pt>
                <c:pt idx="62">
                  <c:v>1.1499999999999999</c:v>
                </c:pt>
                <c:pt idx="63">
                  <c:v>0.94</c:v>
                </c:pt>
                <c:pt idx="64">
                  <c:v>2.5</c:v>
                </c:pt>
                <c:pt idx="65">
                  <c:v>1.6</c:v>
                </c:pt>
                <c:pt idx="66">
                  <c:v>1.8</c:v>
                </c:pt>
                <c:pt idx="67">
                  <c:v>1.9</c:v>
                </c:pt>
                <c:pt idx="68">
                  <c:v>1.63</c:v>
                </c:pt>
                <c:pt idx="69">
                  <c:v>2</c:v>
                </c:pt>
                <c:pt idx="70">
                  <c:v>1.08</c:v>
                </c:pt>
                <c:pt idx="71">
                  <c:v>1.9</c:v>
                </c:pt>
                <c:pt idx="72">
                  <c:v>2.2999999999999998</c:v>
                </c:pt>
                <c:pt idx="73">
                  <c:v>1.41</c:v>
                </c:pt>
                <c:pt idx="74">
                  <c:v>1.9</c:v>
                </c:pt>
                <c:pt idx="75">
                  <c:v>1.6</c:v>
                </c:pt>
                <c:pt idx="76">
                  <c:v>2.4</c:v>
                </c:pt>
                <c:pt idx="77">
                  <c:v>1.8</c:v>
                </c:pt>
                <c:pt idx="78">
                  <c:v>1.3</c:v>
                </c:pt>
                <c:pt idx="79">
                  <c:v>1.9</c:v>
                </c:pt>
                <c:pt idx="80">
                  <c:v>2.2000000000000002</c:v>
                </c:pt>
                <c:pt idx="81">
                  <c:v>1.6</c:v>
                </c:pt>
                <c:pt idx="82">
                  <c:v>1.7</c:v>
                </c:pt>
                <c:pt idx="83">
                  <c:v>2.1</c:v>
                </c:pt>
                <c:pt idx="84">
                  <c:v>2</c:v>
                </c:pt>
                <c:pt idx="85">
                  <c:v>1.75</c:v>
                </c:pt>
                <c:pt idx="86">
                  <c:v>2.2999999999999998</c:v>
                </c:pt>
                <c:pt idx="87">
                  <c:v>2.5</c:v>
                </c:pt>
                <c:pt idx="88">
                  <c:v>1.86</c:v>
                </c:pt>
                <c:pt idx="89">
                  <c:v>1.87</c:v>
                </c:pt>
                <c:pt idx="90">
                  <c:v>1.94</c:v>
                </c:pt>
                <c:pt idx="91">
                  <c:v>2.4</c:v>
                </c:pt>
                <c:pt idx="92">
                  <c:v>2.5</c:v>
                </c:pt>
                <c:pt idx="93">
                  <c:v>2.04</c:v>
                </c:pt>
                <c:pt idx="94">
                  <c:v>1.6</c:v>
                </c:pt>
                <c:pt idx="95">
                  <c:v>1.75</c:v>
                </c:pt>
                <c:pt idx="96">
                  <c:v>1.8</c:v>
                </c:pt>
                <c:pt idx="97">
                  <c:v>2</c:v>
                </c:pt>
                <c:pt idx="98">
                  <c:v>2</c:v>
                </c:pt>
                <c:pt idx="99">
                  <c:v>2</c:v>
                </c:pt>
                <c:pt idx="100">
                  <c:v>2</c:v>
                </c:pt>
                <c:pt idx="101">
                  <c:v>2.2000000000000002</c:v>
                </c:pt>
                <c:pt idx="102">
                  <c:v>1.55</c:v>
                </c:pt>
                <c:pt idx="103">
                  <c:v>2.5</c:v>
                </c:pt>
                <c:pt idx="104">
                  <c:v>1.6</c:v>
                </c:pt>
                <c:pt idx="105">
                  <c:v>1.5</c:v>
                </c:pt>
                <c:pt idx="106">
                  <c:v>1.9</c:v>
                </c:pt>
                <c:pt idx="107">
                  <c:v>1.8</c:v>
                </c:pt>
                <c:pt idx="108">
                  <c:v>2.2999999999999998</c:v>
                </c:pt>
                <c:pt idx="109">
                  <c:v>1.6</c:v>
                </c:pt>
                <c:pt idx="110">
                  <c:v>1.75</c:v>
                </c:pt>
                <c:pt idx="111">
                  <c:v>2</c:v>
                </c:pt>
                <c:pt idx="112">
                  <c:v>1.75</c:v>
                </c:pt>
                <c:pt idx="113">
                  <c:v>2</c:v>
                </c:pt>
                <c:pt idx="114">
                  <c:v>2.1</c:v>
                </c:pt>
                <c:pt idx="115">
                  <c:v>1.86</c:v>
                </c:pt>
                <c:pt idx="116">
                  <c:v>2.1</c:v>
                </c:pt>
                <c:pt idx="117">
                  <c:v>1.8</c:v>
                </c:pt>
                <c:pt idx="118">
                  <c:v>1.8</c:v>
                </c:pt>
                <c:pt idx="119">
                  <c:v>2.15</c:v>
                </c:pt>
                <c:pt idx="120">
                  <c:v>2</c:v>
                </c:pt>
                <c:pt idx="121">
                  <c:v>1.54</c:v>
                </c:pt>
                <c:pt idx="122">
                  <c:v>2.15</c:v>
                </c:pt>
                <c:pt idx="123">
                  <c:v>1.76</c:v>
                </c:pt>
                <c:pt idx="124">
                  <c:v>1.99</c:v>
                </c:pt>
                <c:pt idx="125">
                  <c:v>1.8</c:v>
                </c:pt>
                <c:pt idx="126">
                  <c:v>1.8</c:v>
                </c:pt>
                <c:pt idx="127">
                  <c:v>2</c:v>
                </c:pt>
                <c:pt idx="128">
                  <c:v>2.4</c:v>
                </c:pt>
                <c:pt idx="129">
                  <c:v>1.5</c:v>
                </c:pt>
                <c:pt idx="130">
                  <c:v>2.35</c:v>
                </c:pt>
                <c:pt idx="131">
                  <c:v>1.95</c:v>
                </c:pt>
                <c:pt idx="132">
                  <c:v>2</c:v>
                </c:pt>
                <c:pt idx="133">
                  <c:v>1.55</c:v>
                </c:pt>
                <c:pt idx="134">
                  <c:v>2.1</c:v>
                </c:pt>
                <c:pt idx="135">
                  <c:v>2.5</c:v>
                </c:pt>
                <c:pt idx="136">
                  <c:v>1.6</c:v>
                </c:pt>
                <c:pt idx="137">
                  <c:v>1.5</c:v>
                </c:pt>
                <c:pt idx="138">
                  <c:v>1.75</c:v>
                </c:pt>
                <c:pt idx="139">
                  <c:v>1.8</c:v>
                </c:pt>
                <c:pt idx="140">
                  <c:v>2.2999999999999998</c:v>
                </c:pt>
                <c:pt idx="141">
                  <c:v>1.3</c:v>
                </c:pt>
                <c:pt idx="142">
                  <c:v>2</c:v>
                </c:pt>
                <c:pt idx="143">
                  <c:v>2</c:v>
                </c:pt>
                <c:pt idx="144">
                  <c:v>1.73</c:v>
                </c:pt>
                <c:pt idx="145">
                  <c:v>1.79</c:v>
                </c:pt>
                <c:pt idx="146">
                  <c:v>1.54</c:v>
                </c:pt>
                <c:pt idx="147">
                  <c:v>2.4</c:v>
                </c:pt>
                <c:pt idx="148">
                  <c:v>1.9</c:v>
                </c:pt>
                <c:pt idx="149">
                  <c:v>1.8</c:v>
                </c:pt>
                <c:pt idx="150">
                  <c:v>1.24</c:v>
                </c:pt>
                <c:pt idx="151">
                  <c:v>1.9</c:v>
                </c:pt>
                <c:pt idx="152">
                  <c:v>2</c:v>
                </c:pt>
                <c:pt idx="153">
                  <c:v>1.7</c:v>
                </c:pt>
                <c:pt idx="154">
                  <c:v>1.94</c:v>
                </c:pt>
                <c:pt idx="155">
                  <c:v>1.8</c:v>
                </c:pt>
                <c:pt idx="156">
                  <c:v>1.1299999999999999</c:v>
                </c:pt>
                <c:pt idx="157">
                  <c:v>2.1</c:v>
                </c:pt>
                <c:pt idx="158">
                  <c:v>1.3</c:v>
                </c:pt>
                <c:pt idx="159">
                  <c:v>1.95</c:v>
                </c:pt>
                <c:pt idx="160">
                  <c:v>1.8</c:v>
                </c:pt>
                <c:pt idx="161">
                  <c:v>1.3</c:v>
                </c:pt>
                <c:pt idx="162">
                  <c:v>1.7</c:v>
                </c:pt>
                <c:pt idx="163">
                  <c:v>2.1</c:v>
                </c:pt>
                <c:pt idx="164">
                  <c:v>1.8</c:v>
                </c:pt>
                <c:pt idx="165">
                  <c:v>2.5</c:v>
                </c:pt>
                <c:pt idx="166">
                  <c:v>1.32</c:v>
                </c:pt>
                <c:pt idx="167">
                  <c:v>1.3</c:v>
                </c:pt>
                <c:pt idx="168">
                  <c:v>1.6</c:v>
                </c:pt>
                <c:pt idx="169">
                  <c:v>1.7</c:v>
                </c:pt>
                <c:pt idx="170">
                  <c:v>2.2999999999999998</c:v>
                </c:pt>
                <c:pt idx="171">
                  <c:v>1.48</c:v>
                </c:pt>
                <c:pt idx="172">
                  <c:v>1.8</c:v>
                </c:pt>
                <c:pt idx="173">
                  <c:v>2</c:v>
                </c:pt>
                <c:pt idx="174">
                  <c:v>1.6</c:v>
                </c:pt>
                <c:pt idx="175">
                  <c:v>2</c:v>
                </c:pt>
                <c:pt idx="176">
                  <c:v>2.2000000000000002</c:v>
                </c:pt>
                <c:pt idx="177">
                  <c:v>2.1</c:v>
                </c:pt>
                <c:pt idx="178">
                  <c:v>1.8</c:v>
                </c:pt>
                <c:pt idx="179">
                  <c:v>2.2999999999999998</c:v>
                </c:pt>
                <c:pt idx="180">
                  <c:v>1.03</c:v>
                </c:pt>
                <c:pt idx="181">
                  <c:v>1.55</c:v>
                </c:pt>
                <c:pt idx="182">
                  <c:v>1.9</c:v>
                </c:pt>
                <c:pt idx="183">
                  <c:v>1.1200000000000001</c:v>
                </c:pt>
                <c:pt idx="184">
                  <c:v>2.1</c:v>
                </c:pt>
                <c:pt idx="185">
                  <c:v>1.78</c:v>
                </c:pt>
                <c:pt idx="186">
                  <c:v>2.4</c:v>
                </c:pt>
                <c:pt idx="187">
                  <c:v>1.2</c:v>
                </c:pt>
                <c:pt idx="188">
                  <c:v>1.89</c:v>
                </c:pt>
                <c:pt idx="189">
                  <c:v>1.85</c:v>
                </c:pt>
                <c:pt idx="190">
                  <c:v>2.2999999999999998</c:v>
                </c:pt>
                <c:pt idx="191">
                  <c:v>2</c:v>
                </c:pt>
                <c:pt idx="192">
                  <c:v>2.41</c:v>
                </c:pt>
                <c:pt idx="193">
                  <c:v>1.4</c:v>
                </c:pt>
                <c:pt idx="194">
                  <c:v>1.95</c:v>
                </c:pt>
                <c:pt idx="195">
                  <c:v>2.33</c:v>
                </c:pt>
                <c:pt idx="196">
                  <c:v>1.9</c:v>
                </c:pt>
                <c:pt idx="197">
                  <c:v>1.9</c:v>
                </c:pt>
                <c:pt idx="198">
                  <c:v>2.2999999999999998</c:v>
                </c:pt>
                <c:pt idx="199">
                  <c:v>1.59</c:v>
                </c:pt>
                <c:pt idx="200">
                  <c:v>2.2000000000000002</c:v>
                </c:pt>
                <c:pt idx="201">
                  <c:v>2.2000000000000002</c:v>
                </c:pt>
                <c:pt idx="202">
                  <c:v>1.85</c:v>
                </c:pt>
                <c:pt idx="203">
                  <c:v>1.84</c:v>
                </c:pt>
                <c:pt idx="204">
                  <c:v>2</c:v>
                </c:pt>
                <c:pt idx="205">
                  <c:v>2</c:v>
                </c:pt>
                <c:pt idx="206">
                  <c:v>2.2000000000000002</c:v>
                </c:pt>
                <c:pt idx="207">
                  <c:v>1.8</c:v>
                </c:pt>
                <c:pt idx="208">
                  <c:v>1.8</c:v>
                </c:pt>
                <c:pt idx="209">
                  <c:v>1.94</c:v>
                </c:pt>
                <c:pt idx="210">
                  <c:v>1.6</c:v>
                </c:pt>
                <c:pt idx="211">
                  <c:v>2</c:v>
                </c:pt>
                <c:pt idx="212">
                  <c:v>1.2</c:v>
                </c:pt>
                <c:pt idx="213">
                  <c:v>2.4</c:v>
                </c:pt>
                <c:pt idx="214">
                  <c:v>1.81</c:v>
                </c:pt>
                <c:pt idx="215">
                  <c:v>1.1000000000000001</c:v>
                </c:pt>
                <c:pt idx="216">
                  <c:v>2.4</c:v>
                </c:pt>
                <c:pt idx="217">
                  <c:v>1.3</c:v>
                </c:pt>
                <c:pt idx="218">
                  <c:v>2.2999999999999998</c:v>
                </c:pt>
                <c:pt idx="219">
                  <c:v>1.6</c:v>
                </c:pt>
                <c:pt idx="220">
                  <c:v>1.95</c:v>
                </c:pt>
                <c:pt idx="221">
                  <c:v>2.0499999999999998</c:v>
                </c:pt>
                <c:pt idx="222">
                  <c:v>2.4</c:v>
                </c:pt>
                <c:pt idx="223">
                  <c:v>2.31</c:v>
                </c:pt>
                <c:pt idx="224">
                  <c:v>1.8</c:v>
                </c:pt>
                <c:pt idx="225">
                  <c:v>2.2999999999999998</c:v>
                </c:pt>
                <c:pt idx="226">
                  <c:v>0.99</c:v>
                </c:pt>
                <c:pt idx="227">
                  <c:v>1.5</c:v>
                </c:pt>
                <c:pt idx="228">
                  <c:v>1.9</c:v>
                </c:pt>
                <c:pt idx="229">
                  <c:v>1.7</c:v>
                </c:pt>
                <c:pt idx="230">
                  <c:v>1.9</c:v>
                </c:pt>
                <c:pt idx="231">
                  <c:v>1.5</c:v>
                </c:pt>
                <c:pt idx="232">
                  <c:v>1.6</c:v>
                </c:pt>
                <c:pt idx="233">
                  <c:v>1.5</c:v>
                </c:pt>
                <c:pt idx="234">
                  <c:v>1.49</c:v>
                </c:pt>
                <c:pt idx="235">
                  <c:v>2</c:v>
                </c:pt>
                <c:pt idx="236">
                  <c:v>1.3</c:v>
                </c:pt>
                <c:pt idx="237">
                  <c:v>2.0099999999999998</c:v>
                </c:pt>
                <c:pt idx="238">
                  <c:v>2.04</c:v>
                </c:pt>
                <c:pt idx="239">
                  <c:v>2.33</c:v>
                </c:pt>
                <c:pt idx="240">
                  <c:v>1.7</c:v>
                </c:pt>
                <c:pt idx="241">
                  <c:v>1.8</c:v>
                </c:pt>
                <c:pt idx="242">
                  <c:v>0.97</c:v>
                </c:pt>
                <c:pt idx="243">
                  <c:v>2</c:v>
                </c:pt>
                <c:pt idx="244">
                  <c:v>2</c:v>
                </c:pt>
                <c:pt idx="245">
                  <c:v>1.1000000000000001</c:v>
                </c:pt>
                <c:pt idx="246">
                  <c:v>1.25</c:v>
                </c:pt>
                <c:pt idx="247">
                  <c:v>1.6</c:v>
                </c:pt>
                <c:pt idx="248">
                  <c:v>1.85</c:v>
                </c:pt>
                <c:pt idx="249">
                  <c:v>1.2</c:v>
                </c:pt>
                <c:pt idx="250">
                  <c:v>1.95</c:v>
                </c:pt>
              </c:numCache>
            </c:numRef>
          </c:xVal>
          <c:yVal>
            <c:numRef>
              <c:f>par_valuesC_250A_250!$I$2:$I$252</c:f>
              <c:numCache>
                <c:formatCode>General</c:formatCode>
                <c:ptCount val="251"/>
                <c:pt idx="0">
                  <c:v>-2.4385199999999999E-2</c:v>
                </c:pt>
                <c:pt idx="1">
                  <c:v>-6.4197799999999999E-2</c:v>
                </c:pt>
                <c:pt idx="2">
                  <c:v>0.21882199999999999</c:v>
                </c:pt>
                <c:pt idx="3">
                  <c:v>-7.7285999999999994E-2</c:v>
                </c:pt>
                <c:pt idx="4">
                  <c:v>-2.7033100000000001E-2</c:v>
                </c:pt>
                <c:pt idx="5">
                  <c:v>-6.0306600000000002E-2</c:v>
                </c:pt>
                <c:pt idx="6">
                  <c:v>-4.8781999999999999E-2</c:v>
                </c:pt>
                <c:pt idx="7">
                  <c:v>0.29050100000000001</c:v>
                </c:pt>
                <c:pt idx="8">
                  <c:v>-4.3191100000000001E-3</c:v>
                </c:pt>
                <c:pt idx="9">
                  <c:v>8.4518700000000002E-2</c:v>
                </c:pt>
                <c:pt idx="10">
                  <c:v>0.15831000000000001</c:v>
                </c:pt>
                <c:pt idx="11">
                  <c:v>0.410215</c:v>
                </c:pt>
                <c:pt idx="12">
                  <c:v>0.16602</c:v>
                </c:pt>
                <c:pt idx="13">
                  <c:v>0.33158599999999999</c:v>
                </c:pt>
                <c:pt idx="14">
                  <c:v>-0.18427299999999999</c:v>
                </c:pt>
                <c:pt idx="15">
                  <c:v>0.12739700000000001</c:v>
                </c:pt>
                <c:pt idx="16">
                  <c:v>5.2077599999999996E-3</c:v>
                </c:pt>
                <c:pt idx="17">
                  <c:v>3.7538000000000002E-2</c:v>
                </c:pt>
                <c:pt idx="18">
                  <c:v>8.5680999999999993E-2</c:v>
                </c:pt>
                <c:pt idx="19">
                  <c:v>4.9337499999999999E-2</c:v>
                </c:pt>
                <c:pt idx="20">
                  <c:v>-5.5088400000000003E-2</c:v>
                </c:pt>
                <c:pt idx="21">
                  <c:v>-8.5890099999999997E-2</c:v>
                </c:pt>
                <c:pt idx="22">
                  <c:v>6.4951599999999998E-2</c:v>
                </c:pt>
                <c:pt idx="23">
                  <c:v>-0.11944</c:v>
                </c:pt>
                <c:pt idx="24">
                  <c:v>4.4618499999999998E-2</c:v>
                </c:pt>
                <c:pt idx="25">
                  <c:v>3.2780499999999997E-2</c:v>
                </c:pt>
                <c:pt idx="26">
                  <c:v>0.100408</c:v>
                </c:pt>
                <c:pt idx="27">
                  <c:v>-4.4014499999999998E-2</c:v>
                </c:pt>
                <c:pt idx="28">
                  <c:v>6.4291699999999993E-2</c:v>
                </c:pt>
                <c:pt idx="29">
                  <c:v>4.3411600000000002E-2</c:v>
                </c:pt>
                <c:pt idx="30">
                  <c:v>-1.33204E-3</c:v>
                </c:pt>
                <c:pt idx="31">
                  <c:v>1.50403E-2</c:v>
                </c:pt>
                <c:pt idx="32">
                  <c:v>2.5265800000000001E-2</c:v>
                </c:pt>
                <c:pt idx="33">
                  <c:v>0.12695699999999999</c:v>
                </c:pt>
                <c:pt idx="34">
                  <c:v>0.110607</c:v>
                </c:pt>
                <c:pt idx="35">
                  <c:v>0.29468</c:v>
                </c:pt>
                <c:pt idx="36">
                  <c:v>-5.4174199999999999E-2</c:v>
                </c:pt>
                <c:pt idx="37">
                  <c:v>-2.2078E-2</c:v>
                </c:pt>
                <c:pt idx="38">
                  <c:v>-0.101336</c:v>
                </c:pt>
                <c:pt idx="39">
                  <c:v>0.184054</c:v>
                </c:pt>
                <c:pt idx="40">
                  <c:v>0.155028</c:v>
                </c:pt>
                <c:pt idx="41">
                  <c:v>8.9750999999999997E-2</c:v>
                </c:pt>
                <c:pt idx="42">
                  <c:v>-7.2058300000000006E-2</c:v>
                </c:pt>
                <c:pt idx="43">
                  <c:v>-5.0671399999999998E-2</c:v>
                </c:pt>
                <c:pt idx="44">
                  <c:v>8.4404699999999999E-2</c:v>
                </c:pt>
                <c:pt idx="45">
                  <c:v>-0.11996999999999999</c:v>
                </c:pt>
                <c:pt idx="46">
                  <c:v>-5.1627699999999999E-2</c:v>
                </c:pt>
                <c:pt idx="47">
                  <c:v>8.0371600000000001E-2</c:v>
                </c:pt>
                <c:pt idx="48">
                  <c:v>0.12714900000000001</c:v>
                </c:pt>
                <c:pt idx="49">
                  <c:v>8.2681400000000002E-2</c:v>
                </c:pt>
                <c:pt idx="50">
                  <c:v>-6.2825199999999998E-2</c:v>
                </c:pt>
                <c:pt idx="51">
                  <c:v>-1.7240200000000001E-2</c:v>
                </c:pt>
                <c:pt idx="52">
                  <c:v>4.6702100000000003E-2</c:v>
                </c:pt>
                <c:pt idx="53">
                  <c:v>-4.2488400000000003E-2</c:v>
                </c:pt>
                <c:pt idx="54">
                  <c:v>-6.3331399999999996E-2</c:v>
                </c:pt>
                <c:pt idx="55">
                  <c:v>5.4137999999999999E-2</c:v>
                </c:pt>
                <c:pt idx="56">
                  <c:v>-7.0240499999999997E-2</c:v>
                </c:pt>
                <c:pt idx="57">
                  <c:v>4.9516999999999999E-2</c:v>
                </c:pt>
                <c:pt idx="58">
                  <c:v>4.7060900000000003E-2</c:v>
                </c:pt>
                <c:pt idx="59">
                  <c:v>-1.94364E-2</c:v>
                </c:pt>
                <c:pt idx="60">
                  <c:v>-5.7982199999999998E-2</c:v>
                </c:pt>
                <c:pt idx="61">
                  <c:v>0.23356399999999999</c:v>
                </c:pt>
                <c:pt idx="62">
                  <c:v>8.9132500000000003E-2</c:v>
                </c:pt>
                <c:pt idx="63">
                  <c:v>5.6261600000000002E-2</c:v>
                </c:pt>
                <c:pt idx="64">
                  <c:v>0.21517700000000001</c:v>
                </c:pt>
                <c:pt idx="65">
                  <c:v>-3.3784500000000002E-2</c:v>
                </c:pt>
                <c:pt idx="66">
                  <c:v>0.18701699999999999</c:v>
                </c:pt>
                <c:pt idx="67">
                  <c:v>7.5875899999999996E-2</c:v>
                </c:pt>
                <c:pt idx="68">
                  <c:v>-0.101246</c:v>
                </c:pt>
                <c:pt idx="69">
                  <c:v>4.5092899999999998E-2</c:v>
                </c:pt>
                <c:pt idx="70">
                  <c:v>7.7001600000000003E-2</c:v>
                </c:pt>
                <c:pt idx="71">
                  <c:v>0.15251899999999999</c:v>
                </c:pt>
                <c:pt idx="72">
                  <c:v>0.103779</c:v>
                </c:pt>
                <c:pt idx="73">
                  <c:v>-0.120851</c:v>
                </c:pt>
                <c:pt idx="74">
                  <c:v>7.3038199999999998E-2</c:v>
                </c:pt>
                <c:pt idx="75">
                  <c:v>-0.16436300000000001</c:v>
                </c:pt>
                <c:pt idx="76">
                  <c:v>7.8450099999999995E-3</c:v>
                </c:pt>
                <c:pt idx="77">
                  <c:v>1.2859000000000001E-2</c:v>
                </c:pt>
                <c:pt idx="78">
                  <c:v>-4.5976000000000003E-2</c:v>
                </c:pt>
                <c:pt idx="79">
                  <c:v>0.11754000000000001</c:v>
                </c:pt>
                <c:pt idx="80">
                  <c:v>0.153087</c:v>
                </c:pt>
                <c:pt idx="81">
                  <c:v>-7.7673099999999995E-2</c:v>
                </c:pt>
                <c:pt idx="82">
                  <c:v>-6.7866999999999997E-2</c:v>
                </c:pt>
                <c:pt idx="83">
                  <c:v>0.21802099999999999</c:v>
                </c:pt>
                <c:pt idx="84">
                  <c:v>2.6231899999999999E-2</c:v>
                </c:pt>
                <c:pt idx="85">
                  <c:v>-1.37628E-2</c:v>
                </c:pt>
                <c:pt idx="86">
                  <c:v>0.16218399999999999</c:v>
                </c:pt>
                <c:pt idx="87">
                  <c:v>5.2200299999999998E-2</c:v>
                </c:pt>
                <c:pt idx="88">
                  <c:v>2.3335999999999999E-2</c:v>
                </c:pt>
                <c:pt idx="89">
                  <c:v>0.199879</c:v>
                </c:pt>
                <c:pt idx="90">
                  <c:v>0.19458800000000001</c:v>
                </c:pt>
                <c:pt idx="91">
                  <c:v>0.148317</c:v>
                </c:pt>
                <c:pt idx="92">
                  <c:v>0.11885</c:v>
                </c:pt>
                <c:pt idx="93">
                  <c:v>0.21051900000000001</c:v>
                </c:pt>
                <c:pt idx="94">
                  <c:v>-7.7173099999999998E-3</c:v>
                </c:pt>
                <c:pt idx="95">
                  <c:v>1.27216E-2</c:v>
                </c:pt>
                <c:pt idx="96">
                  <c:v>1.02211E-2</c:v>
                </c:pt>
                <c:pt idx="97">
                  <c:v>0.10240100000000001</c:v>
                </c:pt>
                <c:pt idx="98">
                  <c:v>0.21704399999999999</c:v>
                </c:pt>
                <c:pt idx="99">
                  <c:v>0.137239</c:v>
                </c:pt>
                <c:pt idx="100">
                  <c:v>3.6857500000000001E-2</c:v>
                </c:pt>
                <c:pt idx="101">
                  <c:v>0.36224200000000001</c:v>
                </c:pt>
                <c:pt idx="102">
                  <c:v>-0.14538599999999999</c:v>
                </c:pt>
                <c:pt idx="103">
                  <c:v>0.25624799999999998</c:v>
                </c:pt>
                <c:pt idx="104">
                  <c:v>-6.0545799999999997E-2</c:v>
                </c:pt>
                <c:pt idx="105">
                  <c:v>-8.96297E-4</c:v>
                </c:pt>
                <c:pt idx="106">
                  <c:v>-3.1919299999999998E-2</c:v>
                </c:pt>
                <c:pt idx="107">
                  <c:v>0.23346600000000001</c:v>
                </c:pt>
                <c:pt idx="108">
                  <c:v>-3.3908099999999997E-2</c:v>
                </c:pt>
                <c:pt idx="109">
                  <c:v>9.4453700000000002E-2</c:v>
                </c:pt>
                <c:pt idx="110">
                  <c:v>-7.6592599999999997E-2</c:v>
                </c:pt>
                <c:pt idx="111">
                  <c:v>0.15582699999999999</c:v>
                </c:pt>
                <c:pt idx="112">
                  <c:v>-3.3825099999999997E-2</c:v>
                </c:pt>
                <c:pt idx="113">
                  <c:v>0.14421700000000001</c:v>
                </c:pt>
                <c:pt idx="114">
                  <c:v>9.65868E-2</c:v>
                </c:pt>
                <c:pt idx="115">
                  <c:v>-1.1146400000000001E-2</c:v>
                </c:pt>
                <c:pt idx="116">
                  <c:v>0.26410800000000001</c:v>
                </c:pt>
                <c:pt idx="117">
                  <c:v>7.3552999999999993E-2</c:v>
                </c:pt>
                <c:pt idx="118">
                  <c:v>3.1098900000000001E-3</c:v>
                </c:pt>
                <c:pt idx="119">
                  <c:v>0.18502099999999999</c:v>
                </c:pt>
                <c:pt idx="120">
                  <c:v>0.103182</c:v>
                </c:pt>
                <c:pt idx="121">
                  <c:v>-5.4395600000000002E-2</c:v>
                </c:pt>
                <c:pt idx="122">
                  <c:v>0.19013099999999999</c:v>
                </c:pt>
                <c:pt idx="123">
                  <c:v>2.9891600000000001E-2</c:v>
                </c:pt>
                <c:pt idx="124">
                  <c:v>1.11095E-2</c:v>
                </c:pt>
                <c:pt idx="125">
                  <c:v>0.21132699999999999</c:v>
                </c:pt>
                <c:pt idx="126">
                  <c:v>9.7947000000000006E-2</c:v>
                </c:pt>
                <c:pt idx="127">
                  <c:v>-2.2404299999999999E-3</c:v>
                </c:pt>
                <c:pt idx="128">
                  <c:v>3.17828E-2</c:v>
                </c:pt>
                <c:pt idx="129">
                  <c:v>0.14507600000000001</c:v>
                </c:pt>
                <c:pt idx="130">
                  <c:v>0.133213</c:v>
                </c:pt>
                <c:pt idx="131">
                  <c:v>4.5324700000000002E-2</c:v>
                </c:pt>
                <c:pt idx="132">
                  <c:v>0.19652900000000001</c:v>
                </c:pt>
                <c:pt idx="133">
                  <c:v>-0.21612799999999999</c:v>
                </c:pt>
                <c:pt idx="134">
                  <c:v>3.9739900000000002E-2</c:v>
                </c:pt>
                <c:pt idx="135">
                  <c:v>0.30937700000000001</c:v>
                </c:pt>
                <c:pt idx="136">
                  <c:v>-7.2165900000000005E-2</c:v>
                </c:pt>
                <c:pt idx="137">
                  <c:v>0.107418</c:v>
                </c:pt>
                <c:pt idx="138">
                  <c:v>2.9590700000000001E-2</c:v>
                </c:pt>
                <c:pt idx="139">
                  <c:v>2.2806199999999999E-2</c:v>
                </c:pt>
                <c:pt idx="140">
                  <c:v>0.13770099999999999</c:v>
                </c:pt>
                <c:pt idx="141">
                  <c:v>-1.15584E-3</c:v>
                </c:pt>
                <c:pt idx="142">
                  <c:v>0.110593</c:v>
                </c:pt>
                <c:pt idx="143">
                  <c:v>3.9505600000000002E-2</c:v>
                </c:pt>
                <c:pt idx="144">
                  <c:v>-3.4931700000000003E-2</c:v>
                </c:pt>
                <c:pt idx="145">
                  <c:v>3.6937299999999999E-2</c:v>
                </c:pt>
                <c:pt idx="146">
                  <c:v>3.6367799999999999E-2</c:v>
                </c:pt>
                <c:pt idx="147">
                  <c:v>0.11629399999999999</c:v>
                </c:pt>
                <c:pt idx="148">
                  <c:v>7.3836499999999999E-2</c:v>
                </c:pt>
                <c:pt idx="149">
                  <c:v>8.9527999999999996E-2</c:v>
                </c:pt>
                <c:pt idx="150">
                  <c:v>2.7409900000000001E-2</c:v>
                </c:pt>
                <c:pt idx="151">
                  <c:v>-3.3369900000000001E-2</c:v>
                </c:pt>
                <c:pt idx="152">
                  <c:v>5.1950099999999999E-2</c:v>
                </c:pt>
                <c:pt idx="153">
                  <c:v>-0.13022700000000001</c:v>
                </c:pt>
                <c:pt idx="154">
                  <c:v>2.9031299999999999E-2</c:v>
                </c:pt>
                <c:pt idx="155">
                  <c:v>-3.1286300000000003E-2</c:v>
                </c:pt>
                <c:pt idx="156">
                  <c:v>-5.3457499999999998E-2</c:v>
                </c:pt>
                <c:pt idx="157">
                  <c:v>9.0545500000000001E-2</c:v>
                </c:pt>
                <c:pt idx="158">
                  <c:v>-3.4316800000000001E-2</c:v>
                </c:pt>
                <c:pt idx="159">
                  <c:v>3.0838000000000001E-2</c:v>
                </c:pt>
                <c:pt idx="160">
                  <c:v>0.109723</c:v>
                </c:pt>
                <c:pt idx="161">
                  <c:v>-0.180092</c:v>
                </c:pt>
                <c:pt idx="162">
                  <c:v>1.3872799999999999E-2</c:v>
                </c:pt>
                <c:pt idx="163">
                  <c:v>-5.3604400000000003E-2</c:v>
                </c:pt>
                <c:pt idx="164">
                  <c:v>0.211753</c:v>
                </c:pt>
                <c:pt idx="165">
                  <c:v>0.278951</c:v>
                </c:pt>
                <c:pt idx="166">
                  <c:v>-2.5516899999999999E-2</c:v>
                </c:pt>
                <c:pt idx="167">
                  <c:v>-0.15940699999999999</c:v>
                </c:pt>
                <c:pt idx="168">
                  <c:v>-3.2533399999999997E-2</c:v>
                </c:pt>
                <c:pt idx="169">
                  <c:v>8.5132600000000003E-2</c:v>
                </c:pt>
                <c:pt idx="170">
                  <c:v>0.227267</c:v>
                </c:pt>
                <c:pt idx="171">
                  <c:v>-7.3302999999999993E-2</c:v>
                </c:pt>
                <c:pt idx="172">
                  <c:v>3.5825200000000001E-2</c:v>
                </c:pt>
                <c:pt idx="173">
                  <c:v>0.10592799999999999</c:v>
                </c:pt>
                <c:pt idx="174">
                  <c:v>9.6750100000000006E-2</c:v>
                </c:pt>
                <c:pt idx="175">
                  <c:v>-2.6827799999999999E-2</c:v>
                </c:pt>
                <c:pt idx="176">
                  <c:v>7.6428200000000002E-2</c:v>
                </c:pt>
                <c:pt idx="177">
                  <c:v>0.154526</c:v>
                </c:pt>
                <c:pt idx="178">
                  <c:v>-3.8285300000000001E-2</c:v>
                </c:pt>
                <c:pt idx="179">
                  <c:v>0.13252800000000001</c:v>
                </c:pt>
                <c:pt idx="180">
                  <c:v>-0.14844499999999999</c:v>
                </c:pt>
                <c:pt idx="181">
                  <c:v>-2.1956099999999999E-2</c:v>
                </c:pt>
                <c:pt idx="182">
                  <c:v>8.7965399999999999E-2</c:v>
                </c:pt>
                <c:pt idx="183">
                  <c:v>-2.10154E-2</c:v>
                </c:pt>
                <c:pt idx="184">
                  <c:v>0.141654</c:v>
                </c:pt>
                <c:pt idx="185">
                  <c:v>-0.29891899999999999</c:v>
                </c:pt>
                <c:pt idx="186">
                  <c:v>0.276111</c:v>
                </c:pt>
                <c:pt idx="187">
                  <c:v>-0.19784299999999999</c:v>
                </c:pt>
                <c:pt idx="188">
                  <c:v>8.8077600000000006E-2</c:v>
                </c:pt>
                <c:pt idx="189">
                  <c:v>0.10882500000000001</c:v>
                </c:pt>
                <c:pt idx="190">
                  <c:v>7.6574600000000007E-2</c:v>
                </c:pt>
                <c:pt idx="191">
                  <c:v>6.0407700000000002E-2</c:v>
                </c:pt>
                <c:pt idx="192">
                  <c:v>8.4701200000000004E-2</c:v>
                </c:pt>
                <c:pt idx="193">
                  <c:v>-0.49497200000000002</c:v>
                </c:pt>
                <c:pt idx="194">
                  <c:v>3.9350900000000001E-2</c:v>
                </c:pt>
                <c:pt idx="195">
                  <c:v>-1.1989399999999999E-3</c:v>
                </c:pt>
                <c:pt idx="196">
                  <c:v>0.14078299999999999</c:v>
                </c:pt>
                <c:pt idx="197">
                  <c:v>6.5131900000000003E-3</c:v>
                </c:pt>
                <c:pt idx="198">
                  <c:v>0.148724</c:v>
                </c:pt>
                <c:pt idx="199">
                  <c:v>-8.5976800000000006E-2</c:v>
                </c:pt>
                <c:pt idx="200">
                  <c:v>5.8650800000000003E-2</c:v>
                </c:pt>
                <c:pt idx="201">
                  <c:v>9.4151799999999994E-2</c:v>
                </c:pt>
                <c:pt idx="202">
                  <c:v>5.7945900000000002E-2</c:v>
                </c:pt>
                <c:pt idx="203">
                  <c:v>9.5819299999999996E-2</c:v>
                </c:pt>
                <c:pt idx="204">
                  <c:v>0.199881</c:v>
                </c:pt>
                <c:pt idx="205">
                  <c:v>-2.9270000000000001E-2</c:v>
                </c:pt>
                <c:pt idx="206">
                  <c:v>7.0091799999999996E-2</c:v>
                </c:pt>
                <c:pt idx="207">
                  <c:v>-4.3635999999999996E-3</c:v>
                </c:pt>
                <c:pt idx="208">
                  <c:v>-0.102363</c:v>
                </c:pt>
                <c:pt idx="209">
                  <c:v>0.31192300000000001</c:v>
                </c:pt>
                <c:pt idx="210">
                  <c:v>5.4327E-2</c:v>
                </c:pt>
                <c:pt idx="211">
                  <c:v>7.8045400000000001E-2</c:v>
                </c:pt>
                <c:pt idx="212">
                  <c:v>-6.6255800000000004E-2</c:v>
                </c:pt>
                <c:pt idx="213">
                  <c:v>4.4816000000000002E-2</c:v>
                </c:pt>
                <c:pt idx="214">
                  <c:v>0.14843600000000001</c:v>
                </c:pt>
                <c:pt idx="215">
                  <c:v>-6.1894999999999999E-2</c:v>
                </c:pt>
                <c:pt idx="216">
                  <c:v>0.109983</c:v>
                </c:pt>
                <c:pt idx="217">
                  <c:v>1.67233E-2</c:v>
                </c:pt>
                <c:pt idx="218">
                  <c:v>0.125584</c:v>
                </c:pt>
                <c:pt idx="219">
                  <c:v>-4.9856600000000001E-2</c:v>
                </c:pt>
                <c:pt idx="220">
                  <c:v>2.2429299999999999E-2</c:v>
                </c:pt>
                <c:pt idx="221">
                  <c:v>3.4945000000000002E-3</c:v>
                </c:pt>
                <c:pt idx="222">
                  <c:v>0.12503900000000001</c:v>
                </c:pt>
                <c:pt idx="223">
                  <c:v>9.9010699999999993E-2</c:v>
                </c:pt>
                <c:pt idx="224">
                  <c:v>5.2727299999999998E-2</c:v>
                </c:pt>
                <c:pt idx="225">
                  <c:v>0.17271500000000001</c:v>
                </c:pt>
                <c:pt idx="226">
                  <c:v>-2.3134800000000001E-3</c:v>
                </c:pt>
                <c:pt idx="227">
                  <c:v>-0.34782000000000002</c:v>
                </c:pt>
                <c:pt idx="228">
                  <c:v>0.14752000000000001</c:v>
                </c:pt>
                <c:pt idx="229">
                  <c:v>1.04235E-2</c:v>
                </c:pt>
                <c:pt idx="230">
                  <c:v>-0.184637</c:v>
                </c:pt>
                <c:pt idx="231">
                  <c:v>-2.2428300000000002E-2</c:v>
                </c:pt>
                <c:pt idx="232">
                  <c:v>-5.8637399999999999E-2</c:v>
                </c:pt>
                <c:pt idx="233">
                  <c:v>-7.91515E-2</c:v>
                </c:pt>
                <c:pt idx="234">
                  <c:v>-8.1430299999999997E-2</c:v>
                </c:pt>
                <c:pt idx="235">
                  <c:v>5.9973199999999997E-2</c:v>
                </c:pt>
                <c:pt idx="236">
                  <c:v>-9.3125799999999995E-2</c:v>
                </c:pt>
                <c:pt idx="237">
                  <c:v>7.4675599999999995E-2</c:v>
                </c:pt>
                <c:pt idx="238">
                  <c:v>8.5917199999999999E-2</c:v>
                </c:pt>
                <c:pt idx="239">
                  <c:v>0.137238</c:v>
                </c:pt>
                <c:pt idx="240">
                  <c:v>-6.5704299999999993E-2</c:v>
                </c:pt>
                <c:pt idx="241">
                  <c:v>-6.1193400000000002E-2</c:v>
                </c:pt>
                <c:pt idx="242">
                  <c:v>-2.7435500000000002E-2</c:v>
                </c:pt>
                <c:pt idx="243">
                  <c:v>0.21661900000000001</c:v>
                </c:pt>
                <c:pt idx="244">
                  <c:v>1.36963E-2</c:v>
                </c:pt>
                <c:pt idx="245">
                  <c:v>-4.0997100000000002E-2</c:v>
                </c:pt>
                <c:pt idx="246">
                  <c:v>-4.6889300000000002E-2</c:v>
                </c:pt>
                <c:pt idx="247">
                  <c:v>-5.7101199999999998E-2</c:v>
                </c:pt>
                <c:pt idx="248">
                  <c:v>9.3596700000000005E-2</c:v>
                </c:pt>
                <c:pt idx="249">
                  <c:v>-0.115316</c:v>
                </c:pt>
                <c:pt idx="250">
                  <c:v>3.2626000000000002E-2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4F45-48AF-8BD5-38B14B4317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9596288"/>
        <c:axId val="149315968"/>
      </c:scatterChart>
      <c:valAx>
        <c:axId val="1995962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49315968"/>
        <c:crosses val="autoZero"/>
        <c:crossBetween val="midCat"/>
      </c:valAx>
      <c:valAx>
        <c:axId val="149315968"/>
        <c:scaling>
          <c:orientation val="minMax"/>
        </c:scaling>
        <c:delete val="0"/>
        <c:axPos val="l"/>
        <c:majorGridlines/>
        <c:minorGridlines>
          <c:spPr>
            <a:ln>
              <a:noFill/>
            </a:ln>
          </c:spPr>
        </c:minorGridlines>
        <c:numFmt formatCode="General" sourceLinked="1"/>
        <c:majorTickMark val="out"/>
        <c:minorTickMark val="none"/>
        <c:tickLblPos val="nextTo"/>
        <c:crossAx val="199596288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par_valuesC_250A_250!$M$1</c:f>
              <c:strCache>
                <c:ptCount val="1"/>
                <c:pt idx="0">
                  <c:v>ssejx_ramp</c:v>
                </c:pt>
              </c:strCache>
            </c:strRef>
          </c:tx>
          <c:spPr>
            <a:ln w="28575">
              <a:noFill/>
            </a:ln>
          </c:spPr>
          <c:trendline>
            <c:trendlineType val="linear"/>
            <c:dispRSqr val="0"/>
            <c:dispEq val="0"/>
          </c:trendline>
          <c:xVal>
            <c:numRef>
              <c:f>par_valuesC_250A_250!$B$2:$B$252</c:f>
              <c:numCache>
                <c:formatCode>General</c:formatCode>
                <c:ptCount val="251"/>
                <c:pt idx="0">
                  <c:v>1.95</c:v>
                </c:pt>
                <c:pt idx="1">
                  <c:v>1.27</c:v>
                </c:pt>
                <c:pt idx="2">
                  <c:v>1.8</c:v>
                </c:pt>
                <c:pt idx="3">
                  <c:v>2.08</c:v>
                </c:pt>
                <c:pt idx="4">
                  <c:v>1.43</c:v>
                </c:pt>
                <c:pt idx="5">
                  <c:v>1.7</c:v>
                </c:pt>
                <c:pt idx="6">
                  <c:v>2.35</c:v>
                </c:pt>
                <c:pt idx="7">
                  <c:v>1.98</c:v>
                </c:pt>
                <c:pt idx="8">
                  <c:v>0.78</c:v>
                </c:pt>
                <c:pt idx="9">
                  <c:v>1.5</c:v>
                </c:pt>
                <c:pt idx="10">
                  <c:v>1.6</c:v>
                </c:pt>
                <c:pt idx="11">
                  <c:v>2.2999999999999998</c:v>
                </c:pt>
                <c:pt idx="12">
                  <c:v>2.2999999999999998</c:v>
                </c:pt>
                <c:pt idx="13">
                  <c:v>2.2000000000000002</c:v>
                </c:pt>
                <c:pt idx="14">
                  <c:v>1.7</c:v>
                </c:pt>
                <c:pt idx="15">
                  <c:v>2.0499999999999998</c:v>
                </c:pt>
                <c:pt idx="16">
                  <c:v>2.09</c:v>
                </c:pt>
                <c:pt idx="17">
                  <c:v>1.6</c:v>
                </c:pt>
                <c:pt idx="18">
                  <c:v>1.88</c:v>
                </c:pt>
                <c:pt idx="19">
                  <c:v>1.05</c:v>
                </c:pt>
                <c:pt idx="20">
                  <c:v>2</c:v>
                </c:pt>
                <c:pt idx="21">
                  <c:v>1.35</c:v>
                </c:pt>
                <c:pt idx="22">
                  <c:v>2.0699999999999998</c:v>
                </c:pt>
                <c:pt idx="23">
                  <c:v>1.5</c:v>
                </c:pt>
                <c:pt idx="24">
                  <c:v>0.99</c:v>
                </c:pt>
                <c:pt idx="25">
                  <c:v>1.85</c:v>
                </c:pt>
                <c:pt idx="26">
                  <c:v>2.1</c:v>
                </c:pt>
                <c:pt idx="27">
                  <c:v>1.05</c:v>
                </c:pt>
                <c:pt idx="28">
                  <c:v>2.2000000000000002</c:v>
                </c:pt>
                <c:pt idx="29">
                  <c:v>1.7</c:v>
                </c:pt>
                <c:pt idx="30">
                  <c:v>1.94</c:v>
                </c:pt>
                <c:pt idx="31">
                  <c:v>2.2999999999999998</c:v>
                </c:pt>
                <c:pt idx="32">
                  <c:v>1.99</c:v>
                </c:pt>
                <c:pt idx="33">
                  <c:v>2.0699999999999998</c:v>
                </c:pt>
                <c:pt idx="34">
                  <c:v>1.8</c:v>
                </c:pt>
                <c:pt idx="35">
                  <c:v>2.25</c:v>
                </c:pt>
                <c:pt idx="36">
                  <c:v>1.6</c:v>
                </c:pt>
                <c:pt idx="37">
                  <c:v>1.67</c:v>
                </c:pt>
                <c:pt idx="38">
                  <c:v>1.52</c:v>
                </c:pt>
                <c:pt idx="39">
                  <c:v>2.5</c:v>
                </c:pt>
                <c:pt idx="40">
                  <c:v>2</c:v>
                </c:pt>
                <c:pt idx="41">
                  <c:v>1.9</c:v>
                </c:pt>
                <c:pt idx="42">
                  <c:v>1.49</c:v>
                </c:pt>
                <c:pt idx="43">
                  <c:v>1.51</c:v>
                </c:pt>
                <c:pt idx="44">
                  <c:v>1</c:v>
                </c:pt>
                <c:pt idx="45">
                  <c:v>1.1000000000000001</c:v>
                </c:pt>
                <c:pt idx="46">
                  <c:v>2</c:v>
                </c:pt>
                <c:pt idx="47">
                  <c:v>2.4900000000000002</c:v>
                </c:pt>
                <c:pt idx="48">
                  <c:v>1.9</c:v>
                </c:pt>
                <c:pt idx="49">
                  <c:v>1.5</c:v>
                </c:pt>
                <c:pt idx="50">
                  <c:v>2.2000000000000002</c:v>
                </c:pt>
                <c:pt idx="51">
                  <c:v>1.44</c:v>
                </c:pt>
                <c:pt idx="52">
                  <c:v>2.1</c:v>
                </c:pt>
                <c:pt idx="53">
                  <c:v>2</c:v>
                </c:pt>
                <c:pt idx="54">
                  <c:v>2.2000000000000002</c:v>
                </c:pt>
                <c:pt idx="55">
                  <c:v>1.4</c:v>
                </c:pt>
                <c:pt idx="56">
                  <c:v>1.85</c:v>
                </c:pt>
                <c:pt idx="57">
                  <c:v>2.2000000000000002</c:v>
                </c:pt>
                <c:pt idx="58">
                  <c:v>2.4</c:v>
                </c:pt>
                <c:pt idx="59">
                  <c:v>1.95</c:v>
                </c:pt>
                <c:pt idx="60">
                  <c:v>1.39</c:v>
                </c:pt>
                <c:pt idx="61">
                  <c:v>2.4</c:v>
                </c:pt>
                <c:pt idx="62">
                  <c:v>1.1499999999999999</c:v>
                </c:pt>
                <c:pt idx="63">
                  <c:v>0.94</c:v>
                </c:pt>
                <c:pt idx="64">
                  <c:v>2.5</c:v>
                </c:pt>
                <c:pt idx="65">
                  <c:v>1.6</c:v>
                </c:pt>
                <c:pt idx="66">
                  <c:v>1.8</c:v>
                </c:pt>
                <c:pt idx="67">
                  <c:v>1.9</c:v>
                </c:pt>
                <c:pt idx="68">
                  <c:v>1.63</c:v>
                </c:pt>
                <c:pt idx="69">
                  <c:v>2</c:v>
                </c:pt>
                <c:pt idx="70">
                  <c:v>1.08</c:v>
                </c:pt>
                <c:pt idx="71">
                  <c:v>1.9</c:v>
                </c:pt>
                <c:pt idx="72">
                  <c:v>2.2999999999999998</c:v>
                </c:pt>
                <c:pt idx="73">
                  <c:v>1.41</c:v>
                </c:pt>
                <c:pt idx="74">
                  <c:v>1.9</c:v>
                </c:pt>
                <c:pt idx="75">
                  <c:v>1.6</c:v>
                </c:pt>
                <c:pt idx="76">
                  <c:v>2.4</c:v>
                </c:pt>
                <c:pt idx="77">
                  <c:v>1.8</c:v>
                </c:pt>
                <c:pt idx="78">
                  <c:v>1.3</c:v>
                </c:pt>
                <c:pt idx="79">
                  <c:v>1.9</c:v>
                </c:pt>
                <c:pt idx="80">
                  <c:v>2.2000000000000002</c:v>
                </c:pt>
                <c:pt idx="81">
                  <c:v>1.6</c:v>
                </c:pt>
                <c:pt idx="82">
                  <c:v>1.7</c:v>
                </c:pt>
                <c:pt idx="83">
                  <c:v>2.1</c:v>
                </c:pt>
                <c:pt idx="84">
                  <c:v>2</c:v>
                </c:pt>
                <c:pt idx="85">
                  <c:v>1.75</c:v>
                </c:pt>
                <c:pt idx="86">
                  <c:v>2.2999999999999998</c:v>
                </c:pt>
                <c:pt idx="87">
                  <c:v>2.5</c:v>
                </c:pt>
                <c:pt idx="88">
                  <c:v>1.86</c:v>
                </c:pt>
                <c:pt idx="89">
                  <c:v>1.87</c:v>
                </c:pt>
                <c:pt idx="90">
                  <c:v>1.94</c:v>
                </c:pt>
                <c:pt idx="91">
                  <c:v>2.4</c:v>
                </c:pt>
                <c:pt idx="92">
                  <c:v>2.5</c:v>
                </c:pt>
                <c:pt idx="93">
                  <c:v>2.04</c:v>
                </c:pt>
                <c:pt idx="94">
                  <c:v>1.6</c:v>
                </c:pt>
                <c:pt idx="95">
                  <c:v>1.75</c:v>
                </c:pt>
                <c:pt idx="96">
                  <c:v>1.8</c:v>
                </c:pt>
                <c:pt idx="97">
                  <c:v>2</c:v>
                </c:pt>
                <c:pt idx="98">
                  <c:v>2</c:v>
                </c:pt>
                <c:pt idx="99">
                  <c:v>2</c:v>
                </c:pt>
                <c:pt idx="100">
                  <c:v>2</c:v>
                </c:pt>
                <c:pt idx="101">
                  <c:v>2.2000000000000002</c:v>
                </c:pt>
                <c:pt idx="102">
                  <c:v>1.55</c:v>
                </c:pt>
                <c:pt idx="103">
                  <c:v>2.5</c:v>
                </c:pt>
                <c:pt idx="104">
                  <c:v>1.6</c:v>
                </c:pt>
                <c:pt idx="105">
                  <c:v>1.5</c:v>
                </c:pt>
                <c:pt idx="106">
                  <c:v>1.9</c:v>
                </c:pt>
                <c:pt idx="107">
                  <c:v>1.8</c:v>
                </c:pt>
                <c:pt idx="108">
                  <c:v>2.2999999999999998</c:v>
                </c:pt>
                <c:pt idx="109">
                  <c:v>1.6</c:v>
                </c:pt>
                <c:pt idx="110">
                  <c:v>1.75</c:v>
                </c:pt>
                <c:pt idx="111">
                  <c:v>2</c:v>
                </c:pt>
                <c:pt idx="112">
                  <c:v>1.75</c:v>
                </c:pt>
                <c:pt idx="113">
                  <c:v>2</c:v>
                </c:pt>
                <c:pt idx="114">
                  <c:v>2.1</c:v>
                </c:pt>
                <c:pt idx="115">
                  <c:v>1.86</c:v>
                </c:pt>
                <c:pt idx="116">
                  <c:v>2.1</c:v>
                </c:pt>
                <c:pt idx="117">
                  <c:v>1.8</c:v>
                </c:pt>
                <c:pt idx="118">
                  <c:v>1.8</c:v>
                </c:pt>
                <c:pt idx="119">
                  <c:v>2.15</c:v>
                </c:pt>
                <c:pt idx="120">
                  <c:v>2</c:v>
                </c:pt>
                <c:pt idx="121">
                  <c:v>1.54</c:v>
                </c:pt>
                <c:pt idx="122">
                  <c:v>2.15</c:v>
                </c:pt>
                <c:pt idx="123">
                  <c:v>1.76</c:v>
                </c:pt>
                <c:pt idx="124">
                  <c:v>1.99</c:v>
                </c:pt>
                <c:pt idx="125">
                  <c:v>1.8</c:v>
                </c:pt>
                <c:pt idx="126">
                  <c:v>1.8</c:v>
                </c:pt>
                <c:pt idx="127">
                  <c:v>2</c:v>
                </c:pt>
                <c:pt idx="128">
                  <c:v>2.4</c:v>
                </c:pt>
                <c:pt idx="129">
                  <c:v>1.5</c:v>
                </c:pt>
                <c:pt idx="130">
                  <c:v>2.35</c:v>
                </c:pt>
                <c:pt idx="131">
                  <c:v>1.95</c:v>
                </c:pt>
                <c:pt idx="132">
                  <c:v>2</c:v>
                </c:pt>
                <c:pt idx="133">
                  <c:v>1.55</c:v>
                </c:pt>
                <c:pt idx="134">
                  <c:v>2.1</c:v>
                </c:pt>
                <c:pt idx="135">
                  <c:v>2.5</c:v>
                </c:pt>
                <c:pt idx="136">
                  <c:v>1.6</c:v>
                </c:pt>
                <c:pt idx="137">
                  <c:v>1.5</c:v>
                </c:pt>
                <c:pt idx="138">
                  <c:v>1.75</c:v>
                </c:pt>
                <c:pt idx="139">
                  <c:v>1.8</c:v>
                </c:pt>
                <c:pt idx="140">
                  <c:v>2.2999999999999998</c:v>
                </c:pt>
                <c:pt idx="141">
                  <c:v>1.3</c:v>
                </c:pt>
                <c:pt idx="142">
                  <c:v>2</c:v>
                </c:pt>
                <c:pt idx="143">
                  <c:v>2</c:v>
                </c:pt>
                <c:pt idx="144">
                  <c:v>1.73</c:v>
                </c:pt>
                <c:pt idx="145">
                  <c:v>1.79</c:v>
                </c:pt>
                <c:pt idx="146">
                  <c:v>1.54</c:v>
                </c:pt>
                <c:pt idx="147">
                  <c:v>2.4</c:v>
                </c:pt>
                <c:pt idx="148">
                  <c:v>1.9</c:v>
                </c:pt>
                <c:pt idx="149">
                  <c:v>1.8</c:v>
                </c:pt>
                <c:pt idx="150">
                  <c:v>1.24</c:v>
                </c:pt>
                <c:pt idx="151">
                  <c:v>1.9</c:v>
                </c:pt>
                <c:pt idx="152">
                  <c:v>2</c:v>
                </c:pt>
                <c:pt idx="153">
                  <c:v>1.7</c:v>
                </c:pt>
                <c:pt idx="154">
                  <c:v>1.94</c:v>
                </c:pt>
                <c:pt idx="155">
                  <c:v>1.8</c:v>
                </c:pt>
                <c:pt idx="156">
                  <c:v>1.1299999999999999</c:v>
                </c:pt>
                <c:pt idx="157">
                  <c:v>2.1</c:v>
                </c:pt>
                <c:pt idx="158">
                  <c:v>1.3</c:v>
                </c:pt>
                <c:pt idx="159">
                  <c:v>1.95</c:v>
                </c:pt>
                <c:pt idx="160">
                  <c:v>1.8</c:v>
                </c:pt>
                <c:pt idx="161">
                  <c:v>1.3</c:v>
                </c:pt>
                <c:pt idx="162">
                  <c:v>1.7</c:v>
                </c:pt>
                <c:pt idx="163">
                  <c:v>2.1</c:v>
                </c:pt>
                <c:pt idx="164">
                  <c:v>1.8</c:v>
                </c:pt>
                <c:pt idx="165">
                  <c:v>2.5</c:v>
                </c:pt>
                <c:pt idx="166">
                  <c:v>1.32</c:v>
                </c:pt>
                <c:pt idx="167">
                  <c:v>1.3</c:v>
                </c:pt>
                <c:pt idx="168">
                  <c:v>1.6</c:v>
                </c:pt>
                <c:pt idx="169">
                  <c:v>1.7</c:v>
                </c:pt>
                <c:pt idx="170">
                  <c:v>2.2999999999999998</c:v>
                </c:pt>
                <c:pt idx="171">
                  <c:v>1.48</c:v>
                </c:pt>
                <c:pt idx="172">
                  <c:v>1.8</c:v>
                </c:pt>
                <c:pt idx="173">
                  <c:v>2</c:v>
                </c:pt>
                <c:pt idx="174">
                  <c:v>1.6</c:v>
                </c:pt>
                <c:pt idx="175">
                  <c:v>2</c:v>
                </c:pt>
                <c:pt idx="176">
                  <c:v>2.2000000000000002</c:v>
                </c:pt>
                <c:pt idx="177">
                  <c:v>2.1</c:v>
                </c:pt>
                <c:pt idx="178">
                  <c:v>1.8</c:v>
                </c:pt>
                <c:pt idx="179">
                  <c:v>2.2999999999999998</c:v>
                </c:pt>
                <c:pt idx="180">
                  <c:v>1.03</c:v>
                </c:pt>
                <c:pt idx="181">
                  <c:v>1.55</c:v>
                </c:pt>
                <c:pt idx="182">
                  <c:v>1.9</c:v>
                </c:pt>
                <c:pt idx="183">
                  <c:v>1.1200000000000001</c:v>
                </c:pt>
                <c:pt idx="184">
                  <c:v>2.1</c:v>
                </c:pt>
                <c:pt idx="185">
                  <c:v>1.78</c:v>
                </c:pt>
                <c:pt idx="186">
                  <c:v>2.4</c:v>
                </c:pt>
                <c:pt idx="187">
                  <c:v>1.2</c:v>
                </c:pt>
                <c:pt idx="188">
                  <c:v>1.89</c:v>
                </c:pt>
                <c:pt idx="189">
                  <c:v>1.85</c:v>
                </c:pt>
                <c:pt idx="190">
                  <c:v>2.2999999999999998</c:v>
                </c:pt>
                <c:pt idx="191">
                  <c:v>2</c:v>
                </c:pt>
                <c:pt idx="192">
                  <c:v>2.41</c:v>
                </c:pt>
                <c:pt idx="193">
                  <c:v>1.4</c:v>
                </c:pt>
                <c:pt idx="194">
                  <c:v>1.95</c:v>
                </c:pt>
                <c:pt idx="195">
                  <c:v>2.33</c:v>
                </c:pt>
                <c:pt idx="196">
                  <c:v>1.9</c:v>
                </c:pt>
                <c:pt idx="197">
                  <c:v>1.9</c:v>
                </c:pt>
                <c:pt idx="198">
                  <c:v>2.2999999999999998</c:v>
                </c:pt>
                <c:pt idx="199">
                  <c:v>1.59</c:v>
                </c:pt>
                <c:pt idx="200">
                  <c:v>2.2000000000000002</c:v>
                </c:pt>
                <c:pt idx="201">
                  <c:v>2.2000000000000002</c:v>
                </c:pt>
                <c:pt idx="202">
                  <c:v>1.85</c:v>
                </c:pt>
                <c:pt idx="203">
                  <c:v>1.84</c:v>
                </c:pt>
                <c:pt idx="204">
                  <c:v>2</c:v>
                </c:pt>
                <c:pt idx="205">
                  <c:v>2</c:v>
                </c:pt>
                <c:pt idx="206">
                  <c:v>2.2000000000000002</c:v>
                </c:pt>
                <c:pt idx="207">
                  <c:v>1.8</c:v>
                </c:pt>
                <c:pt idx="208">
                  <c:v>1.8</c:v>
                </c:pt>
                <c:pt idx="209">
                  <c:v>1.94</c:v>
                </c:pt>
                <c:pt idx="210">
                  <c:v>1.6</c:v>
                </c:pt>
                <c:pt idx="211">
                  <c:v>2</c:v>
                </c:pt>
                <c:pt idx="212">
                  <c:v>1.2</c:v>
                </c:pt>
                <c:pt idx="213">
                  <c:v>2.4</c:v>
                </c:pt>
                <c:pt idx="214">
                  <c:v>1.81</c:v>
                </c:pt>
                <c:pt idx="215">
                  <c:v>1.1000000000000001</c:v>
                </c:pt>
                <c:pt idx="216">
                  <c:v>2.4</c:v>
                </c:pt>
                <c:pt idx="217">
                  <c:v>1.3</c:v>
                </c:pt>
                <c:pt idx="218">
                  <c:v>2.2999999999999998</c:v>
                </c:pt>
                <c:pt idx="219">
                  <c:v>1.6</c:v>
                </c:pt>
                <c:pt idx="220">
                  <c:v>1.95</c:v>
                </c:pt>
                <c:pt idx="221">
                  <c:v>2.0499999999999998</c:v>
                </c:pt>
                <c:pt idx="222">
                  <c:v>2.4</c:v>
                </c:pt>
                <c:pt idx="223">
                  <c:v>2.31</c:v>
                </c:pt>
                <c:pt idx="224">
                  <c:v>1.8</c:v>
                </c:pt>
                <c:pt idx="225">
                  <c:v>2.2999999999999998</c:v>
                </c:pt>
                <c:pt idx="226">
                  <c:v>0.99</c:v>
                </c:pt>
                <c:pt idx="227">
                  <c:v>1.5</c:v>
                </c:pt>
                <c:pt idx="228">
                  <c:v>1.9</c:v>
                </c:pt>
                <c:pt idx="229">
                  <c:v>1.7</c:v>
                </c:pt>
                <c:pt idx="230">
                  <c:v>1.9</c:v>
                </c:pt>
                <c:pt idx="231">
                  <c:v>1.5</c:v>
                </c:pt>
                <c:pt idx="232">
                  <c:v>1.6</c:v>
                </c:pt>
                <c:pt idx="233">
                  <c:v>1.5</c:v>
                </c:pt>
                <c:pt idx="234">
                  <c:v>1.49</c:v>
                </c:pt>
                <c:pt idx="235">
                  <c:v>2</c:v>
                </c:pt>
                <c:pt idx="236">
                  <c:v>1.3</c:v>
                </c:pt>
                <c:pt idx="237">
                  <c:v>2.0099999999999998</c:v>
                </c:pt>
                <c:pt idx="238">
                  <c:v>2.04</c:v>
                </c:pt>
                <c:pt idx="239">
                  <c:v>2.33</c:v>
                </c:pt>
                <c:pt idx="240">
                  <c:v>1.7</c:v>
                </c:pt>
                <c:pt idx="241">
                  <c:v>1.8</c:v>
                </c:pt>
                <c:pt idx="242">
                  <c:v>0.97</c:v>
                </c:pt>
                <c:pt idx="243">
                  <c:v>2</c:v>
                </c:pt>
                <c:pt idx="244">
                  <c:v>2</c:v>
                </c:pt>
                <c:pt idx="245">
                  <c:v>1.1000000000000001</c:v>
                </c:pt>
                <c:pt idx="246">
                  <c:v>1.25</c:v>
                </c:pt>
                <c:pt idx="247">
                  <c:v>1.6</c:v>
                </c:pt>
                <c:pt idx="248">
                  <c:v>1.85</c:v>
                </c:pt>
                <c:pt idx="249">
                  <c:v>1.2</c:v>
                </c:pt>
                <c:pt idx="250">
                  <c:v>1.95</c:v>
                </c:pt>
              </c:numCache>
            </c:numRef>
          </c:xVal>
          <c:yVal>
            <c:numRef>
              <c:f>par_valuesC_250A_250!$M$2:$M$252</c:f>
              <c:numCache>
                <c:formatCode>General</c:formatCode>
                <c:ptCount val="251"/>
                <c:pt idx="0">
                  <c:v>-0.42415199999999997</c:v>
                </c:pt>
                <c:pt idx="1">
                  <c:v>1.5686599999999998E-2</c:v>
                </c:pt>
                <c:pt idx="2">
                  <c:v>-0.19200400000000001</c:v>
                </c:pt>
                <c:pt idx="3">
                  <c:v>0.133211</c:v>
                </c:pt>
                <c:pt idx="4">
                  <c:v>-0.49380299999999999</c:v>
                </c:pt>
                <c:pt idx="5">
                  <c:v>-0.69379999999999997</c:v>
                </c:pt>
                <c:pt idx="6">
                  <c:v>-0.29960500000000001</c:v>
                </c:pt>
                <c:pt idx="7">
                  <c:v>0.57766099999999998</c:v>
                </c:pt>
                <c:pt idx="8">
                  <c:v>-0.65087300000000003</c:v>
                </c:pt>
                <c:pt idx="9">
                  <c:v>-0.26331199999999999</c:v>
                </c:pt>
                <c:pt idx="10">
                  <c:v>0.106752</c:v>
                </c:pt>
                <c:pt idx="11">
                  <c:v>0.48081400000000002</c:v>
                </c:pt>
                <c:pt idx="12">
                  <c:v>0.68002300000000004</c:v>
                </c:pt>
                <c:pt idx="13">
                  <c:v>0.38512800000000003</c:v>
                </c:pt>
                <c:pt idx="14">
                  <c:v>-0.105575</c:v>
                </c:pt>
                <c:pt idx="15">
                  <c:v>-0.47484599999999999</c:v>
                </c:pt>
                <c:pt idx="16">
                  <c:v>-3.5665800000000002E-3</c:v>
                </c:pt>
                <c:pt idx="17">
                  <c:v>-0.232626</c:v>
                </c:pt>
                <c:pt idx="18">
                  <c:v>0.32455600000000001</c:v>
                </c:pt>
                <c:pt idx="19">
                  <c:v>-0.25354100000000002</c:v>
                </c:pt>
                <c:pt idx="20">
                  <c:v>-0.36212299999999997</c:v>
                </c:pt>
                <c:pt idx="21">
                  <c:v>0.233074</c:v>
                </c:pt>
                <c:pt idx="22">
                  <c:v>-0.41237000000000001</c:v>
                </c:pt>
                <c:pt idx="23">
                  <c:v>-0.73196499999999998</c:v>
                </c:pt>
                <c:pt idx="24">
                  <c:v>-0.80176099999999995</c:v>
                </c:pt>
                <c:pt idx="25">
                  <c:v>-0.25972400000000001</c:v>
                </c:pt>
                <c:pt idx="26">
                  <c:v>8.3074499999999996E-2</c:v>
                </c:pt>
                <c:pt idx="27">
                  <c:v>-4.6928900000000003E-2</c:v>
                </c:pt>
                <c:pt idx="28">
                  <c:v>-0.35527300000000001</c:v>
                </c:pt>
                <c:pt idx="29">
                  <c:v>0.29566599999999998</c:v>
                </c:pt>
                <c:pt idx="30">
                  <c:v>0.50638700000000003</c:v>
                </c:pt>
                <c:pt idx="31">
                  <c:v>-0.26652100000000001</c:v>
                </c:pt>
                <c:pt idx="32">
                  <c:v>0.40750399999999998</c:v>
                </c:pt>
                <c:pt idx="33">
                  <c:v>0.36017700000000002</c:v>
                </c:pt>
                <c:pt idx="34">
                  <c:v>0.30805100000000002</c:v>
                </c:pt>
                <c:pt idx="35">
                  <c:v>0.59812799999999999</c:v>
                </c:pt>
                <c:pt idx="36">
                  <c:v>-0.49762699999999999</c:v>
                </c:pt>
                <c:pt idx="37">
                  <c:v>-0.53363400000000005</c:v>
                </c:pt>
                <c:pt idx="38">
                  <c:v>0.33402100000000001</c:v>
                </c:pt>
                <c:pt idx="39">
                  <c:v>0.60256100000000001</c:v>
                </c:pt>
                <c:pt idx="40">
                  <c:v>-0.14591999999999999</c:v>
                </c:pt>
                <c:pt idx="41">
                  <c:v>-0.372894</c:v>
                </c:pt>
                <c:pt idx="42">
                  <c:v>8.8195099999999998E-2</c:v>
                </c:pt>
                <c:pt idx="43">
                  <c:v>8.0649100000000001E-2</c:v>
                </c:pt>
                <c:pt idx="44">
                  <c:v>-0.87722500000000003</c:v>
                </c:pt>
                <c:pt idx="45">
                  <c:v>-0.85415399999999997</c:v>
                </c:pt>
                <c:pt idx="46">
                  <c:v>-0.31071100000000001</c:v>
                </c:pt>
                <c:pt idx="47">
                  <c:v>-0.179284</c:v>
                </c:pt>
                <c:pt idx="48">
                  <c:v>0.25446600000000003</c:v>
                </c:pt>
                <c:pt idx="49">
                  <c:v>0.41643000000000002</c:v>
                </c:pt>
                <c:pt idx="50">
                  <c:v>-0.36085400000000001</c:v>
                </c:pt>
                <c:pt idx="51">
                  <c:v>0.49248999999999998</c:v>
                </c:pt>
                <c:pt idx="52">
                  <c:v>-6.6090700000000002E-2</c:v>
                </c:pt>
                <c:pt idx="53">
                  <c:v>-0.45142199999999999</c:v>
                </c:pt>
                <c:pt idx="54">
                  <c:v>0.50870499999999996</c:v>
                </c:pt>
                <c:pt idx="55">
                  <c:v>-9.0716699999999997E-2</c:v>
                </c:pt>
                <c:pt idx="56">
                  <c:v>-3.5491700000000001E-2</c:v>
                </c:pt>
                <c:pt idx="57">
                  <c:v>0.16345299999999999</c:v>
                </c:pt>
                <c:pt idx="58">
                  <c:v>-2.59134E-2</c:v>
                </c:pt>
                <c:pt idx="59">
                  <c:v>-0.76727400000000001</c:v>
                </c:pt>
                <c:pt idx="60">
                  <c:v>-0.50355700000000003</c:v>
                </c:pt>
                <c:pt idx="61">
                  <c:v>0.34273199999999998</c:v>
                </c:pt>
                <c:pt idx="62">
                  <c:v>1.30118</c:v>
                </c:pt>
                <c:pt idx="63">
                  <c:v>2.24181E-2</c:v>
                </c:pt>
                <c:pt idx="64">
                  <c:v>0.51783299999999999</c:v>
                </c:pt>
                <c:pt idx="65">
                  <c:v>0.15382199999999999</c:v>
                </c:pt>
                <c:pt idx="66">
                  <c:v>0.34388200000000002</c:v>
                </c:pt>
                <c:pt idx="67">
                  <c:v>6.0563400000000003E-2</c:v>
                </c:pt>
                <c:pt idx="68">
                  <c:v>-8.7141800000000005E-2</c:v>
                </c:pt>
                <c:pt idx="69">
                  <c:v>-0.13211500000000001</c:v>
                </c:pt>
                <c:pt idx="70">
                  <c:v>-3.0606000000000001E-2</c:v>
                </c:pt>
                <c:pt idx="71">
                  <c:v>-0.140762</c:v>
                </c:pt>
                <c:pt idx="72">
                  <c:v>0.16869000000000001</c:v>
                </c:pt>
                <c:pt idx="73">
                  <c:v>-0.27460800000000002</c:v>
                </c:pt>
                <c:pt idx="74">
                  <c:v>4.0696200000000004E-3</c:v>
                </c:pt>
                <c:pt idx="75">
                  <c:v>-0.56863900000000001</c:v>
                </c:pt>
                <c:pt idx="76">
                  <c:v>0.12579499999999999</c:v>
                </c:pt>
                <c:pt idx="77">
                  <c:v>-0.37097799999999997</c:v>
                </c:pt>
                <c:pt idx="78">
                  <c:v>-3.2117800000000002E-2</c:v>
                </c:pt>
                <c:pt idx="79">
                  <c:v>-1.6864199999999999E-2</c:v>
                </c:pt>
                <c:pt idx="80">
                  <c:v>-0.20835000000000001</c:v>
                </c:pt>
                <c:pt idx="81">
                  <c:v>-4.9285000000000002E-2</c:v>
                </c:pt>
                <c:pt idx="82">
                  <c:v>-0.51600599999999996</c:v>
                </c:pt>
                <c:pt idx="83">
                  <c:v>0.56785799999999997</c:v>
                </c:pt>
                <c:pt idx="84">
                  <c:v>2.7488299999999998E-3</c:v>
                </c:pt>
                <c:pt idx="85">
                  <c:v>0.45948</c:v>
                </c:pt>
                <c:pt idx="86">
                  <c:v>-2.2920900000000001E-2</c:v>
                </c:pt>
                <c:pt idx="87">
                  <c:v>0.14741899999999999</c:v>
                </c:pt>
                <c:pt idx="88">
                  <c:v>0.15557399999999999</c:v>
                </c:pt>
                <c:pt idx="89">
                  <c:v>2.5409899999999999E-2</c:v>
                </c:pt>
                <c:pt idx="90">
                  <c:v>0.44475900000000002</c:v>
                </c:pt>
                <c:pt idx="91">
                  <c:v>0.20711599999999999</c:v>
                </c:pt>
                <c:pt idx="92">
                  <c:v>0.42261900000000002</c:v>
                </c:pt>
                <c:pt idx="93">
                  <c:v>0.68226600000000004</c:v>
                </c:pt>
                <c:pt idx="94">
                  <c:v>0.13800000000000001</c:v>
                </c:pt>
                <c:pt idx="95">
                  <c:v>-0.253469</c:v>
                </c:pt>
                <c:pt idx="96">
                  <c:v>-0.15015000000000001</c:v>
                </c:pt>
                <c:pt idx="97">
                  <c:v>0.12227399999999999</c:v>
                </c:pt>
                <c:pt idx="98">
                  <c:v>0.58518199999999998</c:v>
                </c:pt>
                <c:pt idx="99">
                  <c:v>0.35736000000000001</c:v>
                </c:pt>
                <c:pt idx="100">
                  <c:v>-0.35795500000000002</c:v>
                </c:pt>
                <c:pt idx="101">
                  <c:v>0.88661299999999998</c:v>
                </c:pt>
                <c:pt idx="102">
                  <c:v>4.1061800000000002E-2</c:v>
                </c:pt>
                <c:pt idx="103">
                  <c:v>0.47879500000000003</c:v>
                </c:pt>
                <c:pt idx="104">
                  <c:v>8.8098899999999994E-2</c:v>
                </c:pt>
                <c:pt idx="105">
                  <c:v>-0.22808700000000001</c:v>
                </c:pt>
                <c:pt idx="106">
                  <c:v>-0.271893</c:v>
                </c:pt>
                <c:pt idx="107">
                  <c:v>0.60887500000000006</c:v>
                </c:pt>
                <c:pt idx="108">
                  <c:v>-0.151475</c:v>
                </c:pt>
                <c:pt idx="109">
                  <c:v>-0.24398500000000001</c:v>
                </c:pt>
                <c:pt idx="110">
                  <c:v>-0.205257</c:v>
                </c:pt>
                <c:pt idx="111">
                  <c:v>0.13209199999999999</c:v>
                </c:pt>
                <c:pt idx="112">
                  <c:v>-3.0233300000000001E-2</c:v>
                </c:pt>
                <c:pt idx="113">
                  <c:v>0.30490400000000001</c:v>
                </c:pt>
                <c:pt idx="114">
                  <c:v>0.104059</c:v>
                </c:pt>
                <c:pt idx="115">
                  <c:v>2.6204700000000001E-2</c:v>
                </c:pt>
                <c:pt idx="116">
                  <c:v>0.73660000000000003</c:v>
                </c:pt>
                <c:pt idx="117">
                  <c:v>0.423151</c:v>
                </c:pt>
                <c:pt idx="118">
                  <c:v>-9.2676099999999997E-2</c:v>
                </c:pt>
                <c:pt idx="119">
                  <c:v>0.24572099999999999</c:v>
                </c:pt>
                <c:pt idx="120">
                  <c:v>-7.2418899999999994E-2</c:v>
                </c:pt>
                <c:pt idx="121">
                  <c:v>8.3701399999999995E-2</c:v>
                </c:pt>
                <c:pt idx="122">
                  <c:v>0.31989699999999999</c:v>
                </c:pt>
                <c:pt idx="123">
                  <c:v>0.405472</c:v>
                </c:pt>
                <c:pt idx="124">
                  <c:v>-0.483319</c:v>
                </c:pt>
                <c:pt idx="125">
                  <c:v>0.87158000000000002</c:v>
                </c:pt>
                <c:pt idx="126">
                  <c:v>-3.38522E-3</c:v>
                </c:pt>
                <c:pt idx="127">
                  <c:v>-0.209509</c:v>
                </c:pt>
                <c:pt idx="128">
                  <c:v>0.35720499999999999</c:v>
                </c:pt>
                <c:pt idx="129">
                  <c:v>0.50567399999999996</c:v>
                </c:pt>
                <c:pt idx="130">
                  <c:v>0.23252999999999999</c:v>
                </c:pt>
                <c:pt idx="131">
                  <c:v>-9.6462000000000006E-2</c:v>
                </c:pt>
                <c:pt idx="132">
                  <c:v>-0.26435599999999998</c:v>
                </c:pt>
                <c:pt idx="133">
                  <c:v>0.84731500000000004</c:v>
                </c:pt>
                <c:pt idx="134">
                  <c:v>-2.1417099999999998E-3</c:v>
                </c:pt>
                <c:pt idx="135">
                  <c:v>0.60363299999999998</c:v>
                </c:pt>
                <c:pt idx="136">
                  <c:v>-0.34387600000000001</c:v>
                </c:pt>
                <c:pt idx="137">
                  <c:v>0.56972299999999998</c:v>
                </c:pt>
                <c:pt idx="138">
                  <c:v>1.06161E-2</c:v>
                </c:pt>
                <c:pt idx="139">
                  <c:v>-0.411881</c:v>
                </c:pt>
                <c:pt idx="140">
                  <c:v>0.166101</c:v>
                </c:pt>
                <c:pt idx="141">
                  <c:v>0.26932200000000001</c:v>
                </c:pt>
                <c:pt idx="142">
                  <c:v>0.37719000000000003</c:v>
                </c:pt>
                <c:pt idx="143">
                  <c:v>-0.81629700000000005</c:v>
                </c:pt>
                <c:pt idx="144">
                  <c:v>0.110037</c:v>
                </c:pt>
                <c:pt idx="145">
                  <c:v>0.29569800000000002</c:v>
                </c:pt>
                <c:pt idx="146">
                  <c:v>-1.6280099999999999E-2</c:v>
                </c:pt>
                <c:pt idx="147">
                  <c:v>1.91781E-3</c:v>
                </c:pt>
                <c:pt idx="148">
                  <c:v>0.43284499999999998</c:v>
                </c:pt>
                <c:pt idx="149">
                  <c:v>-1.8928299999999999E-2</c:v>
                </c:pt>
                <c:pt idx="150">
                  <c:v>-0.42730499999999999</c:v>
                </c:pt>
                <c:pt idx="151">
                  <c:v>-5.2597900000000003E-2</c:v>
                </c:pt>
                <c:pt idx="152">
                  <c:v>-0.33840100000000001</c:v>
                </c:pt>
                <c:pt idx="153">
                  <c:v>-0.53124899999999997</c:v>
                </c:pt>
                <c:pt idx="154">
                  <c:v>-0.193965</c:v>
                </c:pt>
                <c:pt idx="155">
                  <c:v>-0.38018600000000002</c:v>
                </c:pt>
                <c:pt idx="156">
                  <c:v>-0.31063600000000002</c:v>
                </c:pt>
                <c:pt idx="157">
                  <c:v>0.34981200000000001</c:v>
                </c:pt>
                <c:pt idx="158">
                  <c:v>0.28315000000000001</c:v>
                </c:pt>
                <c:pt idx="159">
                  <c:v>-0.180783</c:v>
                </c:pt>
                <c:pt idx="160">
                  <c:v>9.17438E-2</c:v>
                </c:pt>
                <c:pt idx="161">
                  <c:v>-0.72100200000000003</c:v>
                </c:pt>
                <c:pt idx="162">
                  <c:v>0.15520400000000001</c:v>
                </c:pt>
                <c:pt idx="163">
                  <c:v>0.10803</c:v>
                </c:pt>
                <c:pt idx="164">
                  <c:v>-0.23957899999999999</c:v>
                </c:pt>
                <c:pt idx="165">
                  <c:v>0.87280100000000005</c:v>
                </c:pt>
                <c:pt idx="166">
                  <c:v>4.5948900000000001E-2</c:v>
                </c:pt>
                <c:pt idx="167">
                  <c:v>-0.51678500000000005</c:v>
                </c:pt>
                <c:pt idx="168">
                  <c:v>-0.72747600000000001</c:v>
                </c:pt>
                <c:pt idx="169">
                  <c:v>0.15639700000000001</c:v>
                </c:pt>
                <c:pt idx="170">
                  <c:v>0.146811</c:v>
                </c:pt>
                <c:pt idx="171">
                  <c:v>-0.55542899999999995</c:v>
                </c:pt>
                <c:pt idx="172">
                  <c:v>-0.28183900000000001</c:v>
                </c:pt>
                <c:pt idx="173">
                  <c:v>0.486045</c:v>
                </c:pt>
                <c:pt idx="174">
                  <c:v>-0.35837799999999997</c:v>
                </c:pt>
                <c:pt idx="175">
                  <c:v>-0.184971</c:v>
                </c:pt>
                <c:pt idx="176">
                  <c:v>0.57780900000000002</c:v>
                </c:pt>
                <c:pt idx="177">
                  <c:v>0.49908999999999998</c:v>
                </c:pt>
                <c:pt idx="178">
                  <c:v>-0.38106099999999998</c:v>
                </c:pt>
                <c:pt idx="179">
                  <c:v>0.348721</c:v>
                </c:pt>
                <c:pt idx="180">
                  <c:v>-0.27488600000000002</c:v>
                </c:pt>
                <c:pt idx="181">
                  <c:v>-0.399279</c:v>
                </c:pt>
                <c:pt idx="182">
                  <c:v>0.20241300000000001</c:v>
                </c:pt>
                <c:pt idx="183">
                  <c:v>-4.28469E-2</c:v>
                </c:pt>
                <c:pt idx="184">
                  <c:v>0.44891300000000001</c:v>
                </c:pt>
                <c:pt idx="185">
                  <c:v>-9.0989E-2</c:v>
                </c:pt>
                <c:pt idx="186">
                  <c:v>5.80974E-2</c:v>
                </c:pt>
                <c:pt idx="187">
                  <c:v>-0.59901599999999999</c:v>
                </c:pt>
                <c:pt idx="188">
                  <c:v>-0.30592599999999998</c:v>
                </c:pt>
                <c:pt idx="189">
                  <c:v>0.341115</c:v>
                </c:pt>
                <c:pt idx="190">
                  <c:v>-0.29377599999999998</c:v>
                </c:pt>
                <c:pt idx="191">
                  <c:v>0.42321599999999998</c:v>
                </c:pt>
                <c:pt idx="192">
                  <c:v>8.8198200000000004E-2</c:v>
                </c:pt>
                <c:pt idx="193">
                  <c:v>-0.29905500000000002</c:v>
                </c:pt>
                <c:pt idx="194">
                  <c:v>5.1874700000000003E-2</c:v>
                </c:pt>
                <c:pt idx="195">
                  <c:v>-0.61926300000000001</c:v>
                </c:pt>
                <c:pt idx="196">
                  <c:v>-0.36437599999999998</c:v>
                </c:pt>
                <c:pt idx="197">
                  <c:v>-7.3824899999999999E-2</c:v>
                </c:pt>
                <c:pt idx="198">
                  <c:v>0.73195900000000003</c:v>
                </c:pt>
                <c:pt idx="199">
                  <c:v>-6.4033499999999993E-2</c:v>
                </c:pt>
                <c:pt idx="200">
                  <c:v>-0.469248</c:v>
                </c:pt>
                <c:pt idx="201">
                  <c:v>5.0165099999999997E-2</c:v>
                </c:pt>
                <c:pt idx="202">
                  <c:v>-8.9687900000000001E-2</c:v>
                </c:pt>
                <c:pt idx="203">
                  <c:v>-0.544678</c:v>
                </c:pt>
                <c:pt idx="204">
                  <c:v>1.01352</c:v>
                </c:pt>
                <c:pt idx="205">
                  <c:v>0.63740200000000002</c:v>
                </c:pt>
                <c:pt idx="206">
                  <c:v>-0.781389</c:v>
                </c:pt>
                <c:pt idx="207">
                  <c:v>0.41658200000000001</c:v>
                </c:pt>
                <c:pt idx="208">
                  <c:v>-0.27179900000000001</c:v>
                </c:pt>
                <c:pt idx="209">
                  <c:v>0.18240200000000001</c:v>
                </c:pt>
                <c:pt idx="210">
                  <c:v>-3.48715E-2</c:v>
                </c:pt>
                <c:pt idx="211">
                  <c:v>0.46095700000000001</c:v>
                </c:pt>
                <c:pt idx="212">
                  <c:v>-4.7228600000000003E-2</c:v>
                </c:pt>
                <c:pt idx="213">
                  <c:v>-0.164961</c:v>
                </c:pt>
                <c:pt idx="214">
                  <c:v>-1.08935E-2</c:v>
                </c:pt>
                <c:pt idx="215">
                  <c:v>-0.41746</c:v>
                </c:pt>
                <c:pt idx="216">
                  <c:v>-6.2938599999999997E-2</c:v>
                </c:pt>
                <c:pt idx="217">
                  <c:v>-0.290663</c:v>
                </c:pt>
                <c:pt idx="218">
                  <c:v>0.90984600000000004</c:v>
                </c:pt>
                <c:pt idx="219">
                  <c:v>-0.29253600000000002</c:v>
                </c:pt>
                <c:pt idx="220">
                  <c:v>7.3530300000000007E-2</c:v>
                </c:pt>
                <c:pt idx="221">
                  <c:v>-0.26740900000000001</c:v>
                </c:pt>
                <c:pt idx="222">
                  <c:v>0.128938</c:v>
                </c:pt>
                <c:pt idx="223">
                  <c:v>0.60506000000000004</c:v>
                </c:pt>
                <c:pt idx="224">
                  <c:v>0.30219299999999999</c:v>
                </c:pt>
                <c:pt idx="225">
                  <c:v>0.71028100000000005</c:v>
                </c:pt>
                <c:pt idx="226">
                  <c:v>-0.44151000000000001</c:v>
                </c:pt>
                <c:pt idx="227">
                  <c:v>-0.98959200000000003</c:v>
                </c:pt>
                <c:pt idx="228">
                  <c:v>0.209374</c:v>
                </c:pt>
                <c:pt idx="229">
                  <c:v>4.7944600000000004E-3</c:v>
                </c:pt>
                <c:pt idx="230">
                  <c:v>-0.38608599999999998</c:v>
                </c:pt>
                <c:pt idx="231">
                  <c:v>-0.56875200000000004</c:v>
                </c:pt>
                <c:pt idx="232">
                  <c:v>0.121152</c:v>
                </c:pt>
                <c:pt idx="233">
                  <c:v>-0.29616399999999998</c:v>
                </c:pt>
                <c:pt idx="234">
                  <c:v>-8.5882500000000001E-2</c:v>
                </c:pt>
                <c:pt idx="235">
                  <c:v>-8.48053E-2</c:v>
                </c:pt>
                <c:pt idx="236">
                  <c:v>-0.85408700000000004</c:v>
                </c:pt>
                <c:pt idx="237">
                  <c:v>0.64020500000000002</c:v>
                </c:pt>
                <c:pt idx="238">
                  <c:v>6.3009399999999993E-2</c:v>
                </c:pt>
                <c:pt idx="239">
                  <c:v>0.43618600000000002</c:v>
                </c:pt>
                <c:pt idx="240">
                  <c:v>1.6377600000000001</c:v>
                </c:pt>
                <c:pt idx="241">
                  <c:v>-0.38483800000000001</c:v>
                </c:pt>
                <c:pt idx="242">
                  <c:v>-0.28610799999999997</c:v>
                </c:pt>
                <c:pt idx="243">
                  <c:v>0.65713200000000005</c:v>
                </c:pt>
                <c:pt idx="244">
                  <c:v>0.46430199999999999</c:v>
                </c:pt>
                <c:pt idx="245">
                  <c:v>-3.6123000000000002E-2</c:v>
                </c:pt>
                <c:pt idx="246">
                  <c:v>-0.29564499999999999</c:v>
                </c:pt>
                <c:pt idx="247">
                  <c:v>4.2025300000000002E-2</c:v>
                </c:pt>
                <c:pt idx="248">
                  <c:v>0.22653000000000001</c:v>
                </c:pt>
                <c:pt idx="249">
                  <c:v>-0.31134699999999998</c:v>
                </c:pt>
                <c:pt idx="250">
                  <c:v>-0.23928099999999999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F8D2-4D69-A456-21AC56E5B3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3615744"/>
        <c:axId val="193626112"/>
      </c:scatterChart>
      <c:valAx>
        <c:axId val="1936157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93626112"/>
        <c:crosses val="autoZero"/>
        <c:crossBetween val="midCat"/>
      </c:valAx>
      <c:valAx>
        <c:axId val="193626112"/>
        <c:scaling>
          <c:orientation val="minMax"/>
        </c:scaling>
        <c:delete val="0"/>
        <c:axPos val="l"/>
        <c:majorGridlines/>
        <c:minorGridlines>
          <c:spPr>
            <a:ln>
              <a:noFill/>
            </a:ln>
          </c:spPr>
        </c:minorGridlines>
        <c:numFmt formatCode="General" sourceLinked="1"/>
        <c:majorTickMark val="out"/>
        <c:minorTickMark val="none"/>
        <c:tickLblPos val="nextTo"/>
        <c:crossAx val="193615744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par_valuesC_250A_250!$T$1</c:f>
              <c:strCache>
                <c:ptCount val="1"/>
                <c:pt idx="0">
                  <c:v>betadmrprob</c:v>
                </c:pt>
              </c:strCache>
            </c:strRef>
          </c:tx>
          <c:spPr>
            <a:ln w="28575">
              <a:noFill/>
            </a:ln>
          </c:spPr>
          <c:trendline>
            <c:trendlineType val="linear"/>
            <c:dispRSqr val="0"/>
            <c:dispEq val="0"/>
          </c:trendline>
          <c:xVal>
            <c:numRef>
              <c:f>par_valuesC_250A_250!$B$2:$B$252</c:f>
              <c:numCache>
                <c:formatCode>General</c:formatCode>
                <c:ptCount val="251"/>
                <c:pt idx="0">
                  <c:v>1.95</c:v>
                </c:pt>
                <c:pt idx="1">
                  <c:v>1.27</c:v>
                </c:pt>
                <c:pt idx="2">
                  <c:v>1.8</c:v>
                </c:pt>
                <c:pt idx="3">
                  <c:v>2.08</c:v>
                </c:pt>
                <c:pt idx="4">
                  <c:v>1.43</c:v>
                </c:pt>
                <c:pt idx="5">
                  <c:v>1.7</c:v>
                </c:pt>
                <c:pt idx="6">
                  <c:v>2.35</c:v>
                </c:pt>
                <c:pt idx="7">
                  <c:v>1.98</c:v>
                </c:pt>
                <c:pt idx="8">
                  <c:v>0.78</c:v>
                </c:pt>
                <c:pt idx="9">
                  <c:v>1.5</c:v>
                </c:pt>
                <c:pt idx="10">
                  <c:v>1.6</c:v>
                </c:pt>
                <c:pt idx="11">
                  <c:v>2.2999999999999998</c:v>
                </c:pt>
                <c:pt idx="12">
                  <c:v>2.2999999999999998</c:v>
                </c:pt>
                <c:pt idx="13">
                  <c:v>2.2000000000000002</c:v>
                </c:pt>
                <c:pt idx="14">
                  <c:v>1.7</c:v>
                </c:pt>
                <c:pt idx="15">
                  <c:v>2.0499999999999998</c:v>
                </c:pt>
                <c:pt idx="16">
                  <c:v>2.09</c:v>
                </c:pt>
                <c:pt idx="17">
                  <c:v>1.6</c:v>
                </c:pt>
                <c:pt idx="18">
                  <c:v>1.88</c:v>
                </c:pt>
                <c:pt idx="19">
                  <c:v>1.05</c:v>
                </c:pt>
                <c:pt idx="20">
                  <c:v>2</c:v>
                </c:pt>
                <c:pt idx="21">
                  <c:v>1.35</c:v>
                </c:pt>
                <c:pt idx="22">
                  <c:v>2.0699999999999998</c:v>
                </c:pt>
                <c:pt idx="23">
                  <c:v>1.5</c:v>
                </c:pt>
                <c:pt idx="24">
                  <c:v>0.99</c:v>
                </c:pt>
                <c:pt idx="25">
                  <c:v>1.85</c:v>
                </c:pt>
                <c:pt idx="26">
                  <c:v>2.1</c:v>
                </c:pt>
                <c:pt idx="27">
                  <c:v>1.05</c:v>
                </c:pt>
                <c:pt idx="28">
                  <c:v>2.2000000000000002</c:v>
                </c:pt>
                <c:pt idx="29">
                  <c:v>1.7</c:v>
                </c:pt>
                <c:pt idx="30">
                  <c:v>1.94</c:v>
                </c:pt>
                <c:pt idx="31">
                  <c:v>2.2999999999999998</c:v>
                </c:pt>
                <c:pt idx="32">
                  <c:v>1.99</c:v>
                </c:pt>
                <c:pt idx="33">
                  <c:v>2.0699999999999998</c:v>
                </c:pt>
                <c:pt idx="34">
                  <c:v>1.8</c:v>
                </c:pt>
                <c:pt idx="35">
                  <c:v>2.25</c:v>
                </c:pt>
                <c:pt idx="36">
                  <c:v>1.6</c:v>
                </c:pt>
                <c:pt idx="37">
                  <c:v>1.67</c:v>
                </c:pt>
                <c:pt idx="38">
                  <c:v>1.52</c:v>
                </c:pt>
                <c:pt idx="39">
                  <c:v>2.5</c:v>
                </c:pt>
                <c:pt idx="40">
                  <c:v>2</c:v>
                </c:pt>
                <c:pt idx="41">
                  <c:v>1.9</c:v>
                </c:pt>
                <c:pt idx="42">
                  <c:v>1.49</c:v>
                </c:pt>
                <c:pt idx="43">
                  <c:v>1.51</c:v>
                </c:pt>
                <c:pt idx="44">
                  <c:v>1</c:v>
                </c:pt>
                <c:pt idx="45">
                  <c:v>1.1000000000000001</c:v>
                </c:pt>
                <c:pt idx="46">
                  <c:v>2</c:v>
                </c:pt>
                <c:pt idx="47">
                  <c:v>2.4900000000000002</c:v>
                </c:pt>
                <c:pt idx="48">
                  <c:v>1.9</c:v>
                </c:pt>
                <c:pt idx="49">
                  <c:v>1.5</c:v>
                </c:pt>
                <c:pt idx="50">
                  <c:v>2.2000000000000002</c:v>
                </c:pt>
                <c:pt idx="51">
                  <c:v>1.44</c:v>
                </c:pt>
                <c:pt idx="52">
                  <c:v>2.1</c:v>
                </c:pt>
                <c:pt idx="53">
                  <c:v>2</c:v>
                </c:pt>
                <c:pt idx="54">
                  <c:v>2.2000000000000002</c:v>
                </c:pt>
                <c:pt idx="55">
                  <c:v>1.4</c:v>
                </c:pt>
                <c:pt idx="56">
                  <c:v>1.85</c:v>
                </c:pt>
                <c:pt idx="57">
                  <c:v>2.2000000000000002</c:v>
                </c:pt>
                <c:pt idx="58">
                  <c:v>2.4</c:v>
                </c:pt>
                <c:pt idx="59">
                  <c:v>1.95</c:v>
                </c:pt>
                <c:pt idx="60">
                  <c:v>1.39</c:v>
                </c:pt>
                <c:pt idx="61">
                  <c:v>2.4</c:v>
                </c:pt>
                <c:pt idx="62">
                  <c:v>1.1499999999999999</c:v>
                </c:pt>
                <c:pt idx="63">
                  <c:v>0.94</c:v>
                </c:pt>
                <c:pt idx="64">
                  <c:v>2.5</c:v>
                </c:pt>
                <c:pt idx="65">
                  <c:v>1.6</c:v>
                </c:pt>
                <c:pt idx="66">
                  <c:v>1.8</c:v>
                </c:pt>
                <c:pt idx="67">
                  <c:v>1.9</c:v>
                </c:pt>
                <c:pt idx="68">
                  <c:v>1.63</c:v>
                </c:pt>
                <c:pt idx="69">
                  <c:v>2</c:v>
                </c:pt>
                <c:pt idx="70">
                  <c:v>1.08</c:v>
                </c:pt>
                <c:pt idx="71">
                  <c:v>1.9</c:v>
                </c:pt>
                <c:pt idx="72">
                  <c:v>2.2999999999999998</c:v>
                </c:pt>
                <c:pt idx="73">
                  <c:v>1.41</c:v>
                </c:pt>
                <c:pt idx="74">
                  <c:v>1.9</c:v>
                </c:pt>
                <c:pt idx="75">
                  <c:v>1.6</c:v>
                </c:pt>
                <c:pt idx="76">
                  <c:v>2.4</c:v>
                </c:pt>
                <c:pt idx="77">
                  <c:v>1.8</c:v>
                </c:pt>
                <c:pt idx="78">
                  <c:v>1.3</c:v>
                </c:pt>
                <c:pt idx="79">
                  <c:v>1.9</c:v>
                </c:pt>
                <c:pt idx="80">
                  <c:v>2.2000000000000002</c:v>
                </c:pt>
                <c:pt idx="81">
                  <c:v>1.6</c:v>
                </c:pt>
                <c:pt idx="82">
                  <c:v>1.7</c:v>
                </c:pt>
                <c:pt idx="83">
                  <c:v>2.1</c:v>
                </c:pt>
                <c:pt idx="84">
                  <c:v>2</c:v>
                </c:pt>
                <c:pt idx="85">
                  <c:v>1.75</c:v>
                </c:pt>
                <c:pt idx="86">
                  <c:v>2.2999999999999998</c:v>
                </c:pt>
                <c:pt idx="87">
                  <c:v>2.5</c:v>
                </c:pt>
                <c:pt idx="88">
                  <c:v>1.86</c:v>
                </c:pt>
                <c:pt idx="89">
                  <c:v>1.87</c:v>
                </c:pt>
                <c:pt idx="90">
                  <c:v>1.94</c:v>
                </c:pt>
                <c:pt idx="91">
                  <c:v>2.4</c:v>
                </c:pt>
                <c:pt idx="92">
                  <c:v>2.5</c:v>
                </c:pt>
                <c:pt idx="93">
                  <c:v>2.04</c:v>
                </c:pt>
                <c:pt idx="94">
                  <c:v>1.6</c:v>
                </c:pt>
                <c:pt idx="95">
                  <c:v>1.75</c:v>
                </c:pt>
                <c:pt idx="96">
                  <c:v>1.8</c:v>
                </c:pt>
                <c:pt idx="97">
                  <c:v>2</c:v>
                </c:pt>
                <c:pt idx="98">
                  <c:v>2</c:v>
                </c:pt>
                <c:pt idx="99">
                  <c:v>2</c:v>
                </c:pt>
                <c:pt idx="100">
                  <c:v>2</c:v>
                </c:pt>
                <c:pt idx="101">
                  <c:v>2.2000000000000002</c:v>
                </c:pt>
                <c:pt idx="102">
                  <c:v>1.55</c:v>
                </c:pt>
                <c:pt idx="103">
                  <c:v>2.5</c:v>
                </c:pt>
                <c:pt idx="104">
                  <c:v>1.6</c:v>
                </c:pt>
                <c:pt idx="105">
                  <c:v>1.5</c:v>
                </c:pt>
                <c:pt idx="106">
                  <c:v>1.9</c:v>
                </c:pt>
                <c:pt idx="107">
                  <c:v>1.8</c:v>
                </c:pt>
                <c:pt idx="108">
                  <c:v>2.2999999999999998</c:v>
                </c:pt>
                <c:pt idx="109">
                  <c:v>1.6</c:v>
                </c:pt>
                <c:pt idx="110">
                  <c:v>1.75</c:v>
                </c:pt>
                <c:pt idx="111">
                  <c:v>2</c:v>
                </c:pt>
                <c:pt idx="112">
                  <c:v>1.75</c:v>
                </c:pt>
                <c:pt idx="113">
                  <c:v>2</c:v>
                </c:pt>
                <c:pt idx="114">
                  <c:v>2.1</c:v>
                </c:pt>
                <c:pt idx="115">
                  <c:v>1.86</c:v>
                </c:pt>
                <c:pt idx="116">
                  <c:v>2.1</c:v>
                </c:pt>
                <c:pt idx="117">
                  <c:v>1.8</c:v>
                </c:pt>
                <c:pt idx="118">
                  <c:v>1.8</c:v>
                </c:pt>
                <c:pt idx="119">
                  <c:v>2.15</c:v>
                </c:pt>
                <c:pt idx="120">
                  <c:v>2</c:v>
                </c:pt>
                <c:pt idx="121">
                  <c:v>1.54</c:v>
                </c:pt>
                <c:pt idx="122">
                  <c:v>2.15</c:v>
                </c:pt>
                <c:pt idx="123">
                  <c:v>1.76</c:v>
                </c:pt>
                <c:pt idx="124">
                  <c:v>1.99</c:v>
                </c:pt>
                <c:pt idx="125">
                  <c:v>1.8</c:v>
                </c:pt>
                <c:pt idx="126">
                  <c:v>1.8</c:v>
                </c:pt>
                <c:pt idx="127">
                  <c:v>2</c:v>
                </c:pt>
                <c:pt idx="128">
                  <c:v>2.4</c:v>
                </c:pt>
                <c:pt idx="129">
                  <c:v>1.5</c:v>
                </c:pt>
                <c:pt idx="130">
                  <c:v>2.35</c:v>
                </c:pt>
                <c:pt idx="131">
                  <c:v>1.95</c:v>
                </c:pt>
                <c:pt idx="132">
                  <c:v>2</c:v>
                </c:pt>
                <c:pt idx="133">
                  <c:v>1.55</c:v>
                </c:pt>
                <c:pt idx="134">
                  <c:v>2.1</c:v>
                </c:pt>
                <c:pt idx="135">
                  <c:v>2.5</c:v>
                </c:pt>
                <c:pt idx="136">
                  <c:v>1.6</c:v>
                </c:pt>
                <c:pt idx="137">
                  <c:v>1.5</c:v>
                </c:pt>
                <c:pt idx="138">
                  <c:v>1.75</c:v>
                </c:pt>
                <c:pt idx="139">
                  <c:v>1.8</c:v>
                </c:pt>
                <c:pt idx="140">
                  <c:v>2.2999999999999998</c:v>
                </c:pt>
                <c:pt idx="141">
                  <c:v>1.3</c:v>
                </c:pt>
                <c:pt idx="142">
                  <c:v>2</c:v>
                </c:pt>
                <c:pt idx="143">
                  <c:v>2</c:v>
                </c:pt>
                <c:pt idx="144">
                  <c:v>1.73</c:v>
                </c:pt>
                <c:pt idx="145">
                  <c:v>1.79</c:v>
                </c:pt>
                <c:pt idx="146">
                  <c:v>1.54</c:v>
                </c:pt>
                <c:pt idx="147">
                  <c:v>2.4</c:v>
                </c:pt>
                <c:pt idx="148">
                  <c:v>1.9</c:v>
                </c:pt>
                <c:pt idx="149">
                  <c:v>1.8</c:v>
                </c:pt>
                <c:pt idx="150">
                  <c:v>1.24</c:v>
                </c:pt>
                <c:pt idx="151">
                  <c:v>1.9</c:v>
                </c:pt>
                <c:pt idx="152">
                  <c:v>2</c:v>
                </c:pt>
                <c:pt idx="153">
                  <c:v>1.7</c:v>
                </c:pt>
                <c:pt idx="154">
                  <c:v>1.94</c:v>
                </c:pt>
                <c:pt idx="155">
                  <c:v>1.8</c:v>
                </c:pt>
                <c:pt idx="156">
                  <c:v>1.1299999999999999</c:v>
                </c:pt>
                <c:pt idx="157">
                  <c:v>2.1</c:v>
                </c:pt>
                <c:pt idx="158">
                  <c:v>1.3</c:v>
                </c:pt>
                <c:pt idx="159">
                  <c:v>1.95</c:v>
                </c:pt>
                <c:pt idx="160">
                  <c:v>1.8</c:v>
                </c:pt>
                <c:pt idx="161">
                  <c:v>1.3</c:v>
                </c:pt>
                <c:pt idx="162">
                  <c:v>1.7</c:v>
                </c:pt>
                <c:pt idx="163">
                  <c:v>2.1</c:v>
                </c:pt>
                <c:pt idx="164">
                  <c:v>1.8</c:v>
                </c:pt>
                <c:pt idx="165">
                  <c:v>2.5</c:v>
                </c:pt>
                <c:pt idx="166">
                  <c:v>1.32</c:v>
                </c:pt>
                <c:pt idx="167">
                  <c:v>1.3</c:v>
                </c:pt>
                <c:pt idx="168">
                  <c:v>1.6</c:v>
                </c:pt>
                <c:pt idx="169">
                  <c:v>1.7</c:v>
                </c:pt>
                <c:pt idx="170">
                  <c:v>2.2999999999999998</c:v>
                </c:pt>
                <c:pt idx="171">
                  <c:v>1.48</c:v>
                </c:pt>
                <c:pt idx="172">
                  <c:v>1.8</c:v>
                </c:pt>
                <c:pt idx="173">
                  <c:v>2</c:v>
                </c:pt>
                <c:pt idx="174">
                  <c:v>1.6</c:v>
                </c:pt>
                <c:pt idx="175">
                  <c:v>2</c:v>
                </c:pt>
                <c:pt idx="176">
                  <c:v>2.2000000000000002</c:v>
                </c:pt>
                <c:pt idx="177">
                  <c:v>2.1</c:v>
                </c:pt>
                <c:pt idx="178">
                  <c:v>1.8</c:v>
                </c:pt>
                <c:pt idx="179">
                  <c:v>2.2999999999999998</c:v>
                </c:pt>
                <c:pt idx="180">
                  <c:v>1.03</c:v>
                </c:pt>
                <c:pt idx="181">
                  <c:v>1.55</c:v>
                </c:pt>
                <c:pt idx="182">
                  <c:v>1.9</c:v>
                </c:pt>
                <c:pt idx="183">
                  <c:v>1.1200000000000001</c:v>
                </c:pt>
                <c:pt idx="184">
                  <c:v>2.1</c:v>
                </c:pt>
                <c:pt idx="185">
                  <c:v>1.78</c:v>
                </c:pt>
                <c:pt idx="186">
                  <c:v>2.4</c:v>
                </c:pt>
                <c:pt idx="187">
                  <c:v>1.2</c:v>
                </c:pt>
                <c:pt idx="188">
                  <c:v>1.89</c:v>
                </c:pt>
                <c:pt idx="189">
                  <c:v>1.85</c:v>
                </c:pt>
                <c:pt idx="190">
                  <c:v>2.2999999999999998</c:v>
                </c:pt>
                <c:pt idx="191">
                  <c:v>2</c:v>
                </c:pt>
                <c:pt idx="192">
                  <c:v>2.41</c:v>
                </c:pt>
                <c:pt idx="193">
                  <c:v>1.4</c:v>
                </c:pt>
                <c:pt idx="194">
                  <c:v>1.95</c:v>
                </c:pt>
                <c:pt idx="195">
                  <c:v>2.33</c:v>
                </c:pt>
                <c:pt idx="196">
                  <c:v>1.9</c:v>
                </c:pt>
                <c:pt idx="197">
                  <c:v>1.9</c:v>
                </c:pt>
                <c:pt idx="198">
                  <c:v>2.2999999999999998</c:v>
                </c:pt>
                <c:pt idx="199">
                  <c:v>1.59</c:v>
                </c:pt>
                <c:pt idx="200">
                  <c:v>2.2000000000000002</c:v>
                </c:pt>
                <c:pt idx="201">
                  <c:v>2.2000000000000002</c:v>
                </c:pt>
                <c:pt idx="202">
                  <c:v>1.85</c:v>
                </c:pt>
                <c:pt idx="203">
                  <c:v>1.84</c:v>
                </c:pt>
                <c:pt idx="204">
                  <c:v>2</c:v>
                </c:pt>
                <c:pt idx="205">
                  <c:v>2</c:v>
                </c:pt>
                <c:pt idx="206">
                  <c:v>2.2000000000000002</c:v>
                </c:pt>
                <c:pt idx="207">
                  <c:v>1.8</c:v>
                </c:pt>
                <c:pt idx="208">
                  <c:v>1.8</c:v>
                </c:pt>
                <c:pt idx="209">
                  <c:v>1.94</c:v>
                </c:pt>
                <c:pt idx="210">
                  <c:v>1.6</c:v>
                </c:pt>
                <c:pt idx="211">
                  <c:v>2</c:v>
                </c:pt>
                <c:pt idx="212">
                  <c:v>1.2</c:v>
                </c:pt>
                <c:pt idx="213">
                  <c:v>2.4</c:v>
                </c:pt>
                <c:pt idx="214">
                  <c:v>1.81</c:v>
                </c:pt>
                <c:pt idx="215">
                  <c:v>1.1000000000000001</c:v>
                </c:pt>
                <c:pt idx="216">
                  <c:v>2.4</c:v>
                </c:pt>
                <c:pt idx="217">
                  <c:v>1.3</c:v>
                </c:pt>
                <c:pt idx="218">
                  <c:v>2.2999999999999998</c:v>
                </c:pt>
                <c:pt idx="219">
                  <c:v>1.6</c:v>
                </c:pt>
                <c:pt idx="220">
                  <c:v>1.95</c:v>
                </c:pt>
                <c:pt idx="221">
                  <c:v>2.0499999999999998</c:v>
                </c:pt>
                <c:pt idx="222">
                  <c:v>2.4</c:v>
                </c:pt>
                <c:pt idx="223">
                  <c:v>2.31</c:v>
                </c:pt>
                <c:pt idx="224">
                  <c:v>1.8</c:v>
                </c:pt>
                <c:pt idx="225">
                  <c:v>2.2999999999999998</c:v>
                </c:pt>
                <c:pt idx="226">
                  <c:v>0.99</c:v>
                </c:pt>
                <c:pt idx="227">
                  <c:v>1.5</c:v>
                </c:pt>
                <c:pt idx="228">
                  <c:v>1.9</c:v>
                </c:pt>
                <c:pt idx="229">
                  <c:v>1.7</c:v>
                </c:pt>
                <c:pt idx="230">
                  <c:v>1.9</c:v>
                </c:pt>
                <c:pt idx="231">
                  <c:v>1.5</c:v>
                </c:pt>
                <c:pt idx="232">
                  <c:v>1.6</c:v>
                </c:pt>
                <c:pt idx="233">
                  <c:v>1.5</c:v>
                </c:pt>
                <c:pt idx="234">
                  <c:v>1.49</c:v>
                </c:pt>
                <c:pt idx="235">
                  <c:v>2</c:v>
                </c:pt>
                <c:pt idx="236">
                  <c:v>1.3</c:v>
                </c:pt>
                <c:pt idx="237">
                  <c:v>2.0099999999999998</c:v>
                </c:pt>
                <c:pt idx="238">
                  <c:v>2.04</c:v>
                </c:pt>
                <c:pt idx="239">
                  <c:v>2.33</c:v>
                </c:pt>
                <c:pt idx="240">
                  <c:v>1.7</c:v>
                </c:pt>
                <c:pt idx="241">
                  <c:v>1.8</c:v>
                </c:pt>
                <c:pt idx="242">
                  <c:v>0.97</c:v>
                </c:pt>
                <c:pt idx="243">
                  <c:v>2</c:v>
                </c:pt>
                <c:pt idx="244">
                  <c:v>2</c:v>
                </c:pt>
                <c:pt idx="245">
                  <c:v>1.1000000000000001</c:v>
                </c:pt>
                <c:pt idx="246">
                  <c:v>1.25</c:v>
                </c:pt>
                <c:pt idx="247">
                  <c:v>1.6</c:v>
                </c:pt>
                <c:pt idx="248">
                  <c:v>1.85</c:v>
                </c:pt>
                <c:pt idx="249">
                  <c:v>1.2</c:v>
                </c:pt>
                <c:pt idx="250">
                  <c:v>1.95</c:v>
                </c:pt>
              </c:numCache>
            </c:numRef>
          </c:xVal>
          <c:yVal>
            <c:numRef>
              <c:f>par_valuesC_250A_250!$T$2:$T$252</c:f>
              <c:numCache>
                <c:formatCode>General</c:formatCode>
                <c:ptCount val="251"/>
                <c:pt idx="0">
                  <c:v>0</c:v>
                </c:pt>
                <c:pt idx="1">
                  <c:v>-1.6715500000000001</c:v>
                </c:pt>
                <c:pt idx="2">
                  <c:v>-0.54109399999999996</c:v>
                </c:pt>
                <c:pt idx="3">
                  <c:v>1.5066599999999999E-2</c:v>
                </c:pt>
                <c:pt idx="4">
                  <c:v>-1.56274</c:v>
                </c:pt>
                <c:pt idx="5">
                  <c:v>0</c:v>
                </c:pt>
                <c:pt idx="6">
                  <c:v>-0.43301800000000001</c:v>
                </c:pt>
                <c:pt idx="7">
                  <c:v>0.29275200000000001</c:v>
                </c:pt>
                <c:pt idx="8">
                  <c:v>-1.34924</c:v>
                </c:pt>
                <c:pt idx="9">
                  <c:v>-1.34158</c:v>
                </c:pt>
                <c:pt idx="10">
                  <c:v>-1.52098</c:v>
                </c:pt>
                <c:pt idx="11">
                  <c:v>0</c:v>
                </c:pt>
                <c:pt idx="12">
                  <c:v>-1.0469599999999999</c:v>
                </c:pt>
                <c:pt idx="13">
                  <c:v>0.15206800000000001</c:v>
                </c:pt>
                <c:pt idx="14">
                  <c:v>-0.295846</c:v>
                </c:pt>
                <c:pt idx="15">
                  <c:v>2.63235E-2</c:v>
                </c:pt>
                <c:pt idx="16">
                  <c:v>-2.1958000000000002</c:v>
                </c:pt>
                <c:pt idx="17">
                  <c:v>0.16911999999999999</c:v>
                </c:pt>
                <c:pt idx="18">
                  <c:v>-0.41219099999999997</c:v>
                </c:pt>
                <c:pt idx="19">
                  <c:v>-2.1764199999999998</c:v>
                </c:pt>
                <c:pt idx="20">
                  <c:v>-0.71126599999999995</c:v>
                </c:pt>
                <c:pt idx="21">
                  <c:v>0</c:v>
                </c:pt>
                <c:pt idx="22">
                  <c:v>-1.0118499999999999</c:v>
                </c:pt>
                <c:pt idx="23">
                  <c:v>-2.1420499999999998</c:v>
                </c:pt>
                <c:pt idx="24">
                  <c:v>-2.1461399999999999</c:v>
                </c:pt>
                <c:pt idx="25">
                  <c:v>-1.0264500000000001</c:v>
                </c:pt>
                <c:pt idx="26">
                  <c:v>-0.29075899999999999</c:v>
                </c:pt>
                <c:pt idx="27">
                  <c:v>-3.7038000000000002</c:v>
                </c:pt>
                <c:pt idx="28">
                  <c:v>-2.1268500000000001</c:v>
                </c:pt>
                <c:pt idx="29">
                  <c:v>-0.34557500000000002</c:v>
                </c:pt>
                <c:pt idx="30">
                  <c:v>0.46859499999999998</c:v>
                </c:pt>
                <c:pt idx="31">
                  <c:v>2.22499E-2</c:v>
                </c:pt>
                <c:pt idx="32">
                  <c:v>-0.589001</c:v>
                </c:pt>
                <c:pt idx="33">
                  <c:v>-0.42145500000000002</c:v>
                </c:pt>
                <c:pt idx="34">
                  <c:v>-1.3001499999999999</c:v>
                </c:pt>
                <c:pt idx="35">
                  <c:v>0.77203599999999994</c:v>
                </c:pt>
                <c:pt idx="36">
                  <c:v>0</c:v>
                </c:pt>
                <c:pt idx="37">
                  <c:v>-0.46109699999999998</c:v>
                </c:pt>
                <c:pt idx="38">
                  <c:v>-0.70540999999999998</c:v>
                </c:pt>
                <c:pt idx="39">
                  <c:v>1.16794</c:v>
                </c:pt>
                <c:pt idx="40">
                  <c:v>-1.08867</c:v>
                </c:pt>
                <c:pt idx="41">
                  <c:v>-1.9655400000000001</c:v>
                </c:pt>
                <c:pt idx="42">
                  <c:v>-1.23116</c:v>
                </c:pt>
                <c:pt idx="43">
                  <c:v>-3.0572699999999999</c:v>
                </c:pt>
                <c:pt idx="44">
                  <c:v>-1.7910999999999999</c:v>
                </c:pt>
                <c:pt idx="45">
                  <c:v>-2.3941599999999998</c:v>
                </c:pt>
                <c:pt idx="46">
                  <c:v>-1.15977</c:v>
                </c:pt>
                <c:pt idx="47">
                  <c:v>2.3092899999999998</c:v>
                </c:pt>
                <c:pt idx="48">
                  <c:v>-1.53163</c:v>
                </c:pt>
                <c:pt idx="49">
                  <c:v>-0.88718799999999998</c:v>
                </c:pt>
                <c:pt idx="50">
                  <c:v>-0.38841900000000001</c:v>
                </c:pt>
                <c:pt idx="51">
                  <c:v>-2.5747100000000001</c:v>
                </c:pt>
                <c:pt idx="52">
                  <c:v>-0.11075400000000001</c:v>
                </c:pt>
                <c:pt idx="53">
                  <c:v>-1.67198</c:v>
                </c:pt>
                <c:pt idx="54">
                  <c:v>-0.32442300000000002</c:v>
                </c:pt>
                <c:pt idx="55">
                  <c:v>-2.1962999999999999</c:v>
                </c:pt>
                <c:pt idx="56">
                  <c:v>-1.44126</c:v>
                </c:pt>
                <c:pt idx="57">
                  <c:v>-0.69267100000000004</c:v>
                </c:pt>
                <c:pt idx="58">
                  <c:v>-1.31653</c:v>
                </c:pt>
                <c:pt idx="59">
                  <c:v>-0.62360800000000005</c:v>
                </c:pt>
                <c:pt idx="60">
                  <c:v>-4.8720299999999996</c:v>
                </c:pt>
                <c:pt idx="61">
                  <c:v>-0.73777499999999996</c:v>
                </c:pt>
                <c:pt idx="62">
                  <c:v>-1.5044900000000001</c:v>
                </c:pt>
                <c:pt idx="63">
                  <c:v>-2.9100999999999999</c:v>
                </c:pt>
                <c:pt idx="64">
                  <c:v>0</c:v>
                </c:pt>
                <c:pt idx="65">
                  <c:v>-2.4128500000000002</c:v>
                </c:pt>
                <c:pt idx="66">
                  <c:v>-0.399843</c:v>
                </c:pt>
                <c:pt idx="67">
                  <c:v>-2.0499000000000001</c:v>
                </c:pt>
                <c:pt idx="68">
                  <c:v>-1.32222</c:v>
                </c:pt>
                <c:pt idx="69">
                  <c:v>-1.77986</c:v>
                </c:pt>
                <c:pt idx="70">
                  <c:v>-1.9139299999999999</c:v>
                </c:pt>
                <c:pt idx="71">
                  <c:v>0.30181200000000002</c:v>
                </c:pt>
                <c:pt idx="72">
                  <c:v>-1.6007199999999999</c:v>
                </c:pt>
                <c:pt idx="73">
                  <c:v>-1.39978</c:v>
                </c:pt>
                <c:pt idx="74">
                  <c:v>-2.1606000000000001</c:v>
                </c:pt>
                <c:pt idx="75">
                  <c:v>-0.46679300000000001</c:v>
                </c:pt>
                <c:pt idx="76">
                  <c:v>5.3026400000000001E-2</c:v>
                </c:pt>
                <c:pt idx="77">
                  <c:v>-1.17526</c:v>
                </c:pt>
                <c:pt idx="78">
                  <c:v>0</c:v>
                </c:pt>
                <c:pt idx="79">
                  <c:v>-1.0330299999999999</c:v>
                </c:pt>
                <c:pt idx="80">
                  <c:v>-0.76932</c:v>
                </c:pt>
                <c:pt idx="81">
                  <c:v>-1.5021</c:v>
                </c:pt>
                <c:pt idx="82">
                  <c:v>0</c:v>
                </c:pt>
                <c:pt idx="83">
                  <c:v>-0.73570000000000002</c:v>
                </c:pt>
                <c:pt idx="84">
                  <c:v>0</c:v>
                </c:pt>
                <c:pt idx="85">
                  <c:v>0.35970000000000002</c:v>
                </c:pt>
                <c:pt idx="86">
                  <c:v>-0.23480899999999999</c:v>
                </c:pt>
                <c:pt idx="87">
                  <c:v>-0.308778</c:v>
                </c:pt>
                <c:pt idx="88">
                  <c:v>-0.76293800000000001</c:v>
                </c:pt>
                <c:pt idx="89">
                  <c:v>-0.91660200000000003</c:v>
                </c:pt>
                <c:pt idx="90">
                  <c:v>-8.6649599999999993E-2</c:v>
                </c:pt>
                <c:pt idx="91">
                  <c:v>-0.38604100000000002</c:v>
                </c:pt>
                <c:pt idx="92">
                  <c:v>-1.544</c:v>
                </c:pt>
                <c:pt idx="93">
                  <c:v>5.7403900000000001E-2</c:v>
                </c:pt>
                <c:pt idx="94">
                  <c:v>-1.86022</c:v>
                </c:pt>
                <c:pt idx="95">
                  <c:v>-1.2175499999999999</c:v>
                </c:pt>
                <c:pt idx="96">
                  <c:v>-0.58696400000000004</c:v>
                </c:pt>
                <c:pt idx="97">
                  <c:v>-1.20424</c:v>
                </c:pt>
                <c:pt idx="98">
                  <c:v>0.418076</c:v>
                </c:pt>
                <c:pt idx="99">
                  <c:v>0.21337999999999999</c:v>
                </c:pt>
                <c:pt idx="100">
                  <c:v>-1.2586999999999999</c:v>
                </c:pt>
                <c:pt idx="101">
                  <c:v>0.24108499999999999</c:v>
                </c:pt>
                <c:pt idx="102">
                  <c:v>-0.56262500000000004</c:v>
                </c:pt>
                <c:pt idx="103">
                  <c:v>-1.09392</c:v>
                </c:pt>
                <c:pt idx="104">
                  <c:v>-1.71652</c:v>
                </c:pt>
                <c:pt idx="105">
                  <c:v>-1.1366499999999999</c:v>
                </c:pt>
                <c:pt idx="106">
                  <c:v>-1.7682800000000001</c:v>
                </c:pt>
                <c:pt idx="107">
                  <c:v>-0.39224399999999998</c:v>
                </c:pt>
                <c:pt idx="108">
                  <c:v>-0.38900899999999999</c:v>
                </c:pt>
                <c:pt idx="109">
                  <c:v>-1.23146</c:v>
                </c:pt>
                <c:pt idx="110">
                  <c:v>0</c:v>
                </c:pt>
                <c:pt idx="111">
                  <c:v>1.0343800000000001</c:v>
                </c:pt>
                <c:pt idx="112">
                  <c:v>-2.8578600000000001</c:v>
                </c:pt>
                <c:pt idx="113">
                  <c:v>-1.1790499999999999</c:v>
                </c:pt>
                <c:pt idx="114">
                  <c:v>-1.5040100000000001</c:v>
                </c:pt>
                <c:pt idx="115">
                  <c:v>-0.54166199999999998</c:v>
                </c:pt>
                <c:pt idx="116">
                  <c:v>0</c:v>
                </c:pt>
                <c:pt idx="117">
                  <c:v>-0.51746099999999995</c:v>
                </c:pt>
                <c:pt idx="118">
                  <c:v>-1.2798700000000001</c:v>
                </c:pt>
                <c:pt idx="119">
                  <c:v>0.36019000000000001</c:v>
                </c:pt>
                <c:pt idx="120">
                  <c:v>0.10001400000000001</c:v>
                </c:pt>
                <c:pt idx="121">
                  <c:v>-1.3083100000000001</c:v>
                </c:pt>
                <c:pt idx="122">
                  <c:v>-0.712538</c:v>
                </c:pt>
                <c:pt idx="123">
                  <c:v>-0.94900799999999996</c:v>
                </c:pt>
                <c:pt idx="124">
                  <c:v>-1.4584699999999999</c:v>
                </c:pt>
                <c:pt idx="125">
                  <c:v>-0.365591</c:v>
                </c:pt>
                <c:pt idx="126">
                  <c:v>-1.85154</c:v>
                </c:pt>
                <c:pt idx="127">
                  <c:v>-0.56789000000000001</c:v>
                </c:pt>
                <c:pt idx="128">
                  <c:v>-0.54147199999999995</c:v>
                </c:pt>
                <c:pt idx="129">
                  <c:v>-0.52324599999999999</c:v>
                </c:pt>
                <c:pt idx="130">
                  <c:v>0.17028699999999999</c:v>
                </c:pt>
                <c:pt idx="131">
                  <c:v>-1.3135300000000001</c:v>
                </c:pt>
                <c:pt idx="132">
                  <c:v>-0.89123699999999995</c:v>
                </c:pt>
                <c:pt idx="133">
                  <c:v>-1.1492599999999999</c:v>
                </c:pt>
                <c:pt idx="134">
                  <c:v>-0.91651700000000003</c:v>
                </c:pt>
                <c:pt idx="135">
                  <c:v>-1.51404E-2</c:v>
                </c:pt>
                <c:pt idx="136">
                  <c:v>-0.39628200000000002</c:v>
                </c:pt>
                <c:pt idx="137">
                  <c:v>-1.7822499999999999</c:v>
                </c:pt>
                <c:pt idx="138">
                  <c:v>-0.67479</c:v>
                </c:pt>
                <c:pt idx="139">
                  <c:v>-0.686195</c:v>
                </c:pt>
                <c:pt idx="140">
                  <c:v>-1.1405000000000001</c:v>
                </c:pt>
                <c:pt idx="141">
                  <c:v>-1.84731</c:v>
                </c:pt>
                <c:pt idx="142">
                  <c:v>-0.70118199999999997</c:v>
                </c:pt>
                <c:pt idx="143">
                  <c:v>-0.31467099999999998</c:v>
                </c:pt>
                <c:pt idx="144">
                  <c:v>-2.6828500000000002</c:v>
                </c:pt>
                <c:pt idx="145">
                  <c:v>-0.657447</c:v>
                </c:pt>
                <c:pt idx="146">
                  <c:v>-0.21499199999999999</c:v>
                </c:pt>
                <c:pt idx="147">
                  <c:v>-0.75251999999999997</c:v>
                </c:pt>
                <c:pt idx="148">
                  <c:v>-0.50485899999999995</c:v>
                </c:pt>
                <c:pt idx="149">
                  <c:v>-0.230907</c:v>
                </c:pt>
                <c:pt idx="150">
                  <c:v>-0.80907799999999996</c:v>
                </c:pt>
                <c:pt idx="151">
                  <c:v>-1.11639</c:v>
                </c:pt>
                <c:pt idx="152">
                  <c:v>9.7400299999999995E-2</c:v>
                </c:pt>
                <c:pt idx="153">
                  <c:v>-0.345136</c:v>
                </c:pt>
                <c:pt idx="154">
                  <c:v>-1.3260799999999999</c:v>
                </c:pt>
                <c:pt idx="155">
                  <c:v>-0.731707</c:v>
                </c:pt>
                <c:pt idx="156">
                  <c:v>-3.3654999999999999</c:v>
                </c:pt>
                <c:pt idx="157">
                  <c:v>-1.16788</c:v>
                </c:pt>
                <c:pt idx="158">
                  <c:v>-1.28582</c:v>
                </c:pt>
                <c:pt idx="159">
                  <c:v>-2.3676599999999999</c:v>
                </c:pt>
                <c:pt idx="160">
                  <c:v>-0.43662400000000001</c:v>
                </c:pt>
                <c:pt idx="161">
                  <c:v>-2.9525299999999999</c:v>
                </c:pt>
                <c:pt idx="162">
                  <c:v>-1.91113</c:v>
                </c:pt>
                <c:pt idx="163">
                  <c:v>0.73600500000000002</c:v>
                </c:pt>
                <c:pt idx="164">
                  <c:v>-0.84761399999999998</c:v>
                </c:pt>
                <c:pt idx="165">
                  <c:v>1.7751600000000001</c:v>
                </c:pt>
                <c:pt idx="166">
                  <c:v>-2.0706699999999998</c:v>
                </c:pt>
                <c:pt idx="167">
                  <c:v>-0.73997800000000002</c:v>
                </c:pt>
                <c:pt idx="168">
                  <c:v>-0.27009</c:v>
                </c:pt>
                <c:pt idx="169">
                  <c:v>-0.96006100000000005</c:v>
                </c:pt>
                <c:pt idx="170">
                  <c:v>-0.384353</c:v>
                </c:pt>
                <c:pt idx="171">
                  <c:v>-1.1930000000000001</c:v>
                </c:pt>
                <c:pt idx="172">
                  <c:v>-0.223472</c:v>
                </c:pt>
                <c:pt idx="173">
                  <c:v>-1.075</c:v>
                </c:pt>
                <c:pt idx="174">
                  <c:v>-0.815828</c:v>
                </c:pt>
                <c:pt idx="175">
                  <c:v>-0.76331899999999997</c:v>
                </c:pt>
                <c:pt idx="176">
                  <c:v>-0.24301300000000001</c:v>
                </c:pt>
                <c:pt idx="177">
                  <c:v>-0.76326799999999995</c:v>
                </c:pt>
                <c:pt idx="178">
                  <c:v>-0.305807</c:v>
                </c:pt>
                <c:pt idx="179">
                  <c:v>0.187726</c:v>
                </c:pt>
                <c:pt idx="180">
                  <c:v>-0.87241999999999997</c:v>
                </c:pt>
                <c:pt idx="181">
                  <c:v>-2.6418400000000002</c:v>
                </c:pt>
                <c:pt idx="182">
                  <c:v>-0.63908900000000002</c:v>
                </c:pt>
                <c:pt idx="183">
                  <c:v>-3.40605</c:v>
                </c:pt>
                <c:pt idx="184">
                  <c:v>-0.125887</c:v>
                </c:pt>
                <c:pt idx="185">
                  <c:v>-0.32966099999999998</c:v>
                </c:pt>
                <c:pt idx="186">
                  <c:v>-0.51648400000000005</c:v>
                </c:pt>
                <c:pt idx="187">
                  <c:v>0</c:v>
                </c:pt>
                <c:pt idx="188">
                  <c:v>-1.6325400000000001</c:v>
                </c:pt>
                <c:pt idx="189">
                  <c:v>-0.25590299999999999</c:v>
                </c:pt>
                <c:pt idx="190">
                  <c:v>-1.11696</c:v>
                </c:pt>
                <c:pt idx="191">
                  <c:v>-0.66728799999999999</c:v>
                </c:pt>
                <c:pt idx="192">
                  <c:v>-1.0643</c:v>
                </c:pt>
                <c:pt idx="193">
                  <c:v>0</c:v>
                </c:pt>
                <c:pt idx="194">
                  <c:v>-1.1760299999999999</c:v>
                </c:pt>
                <c:pt idx="195">
                  <c:v>-0.94317499999999999</c:v>
                </c:pt>
                <c:pt idx="196">
                  <c:v>-1.43634</c:v>
                </c:pt>
                <c:pt idx="197">
                  <c:v>0.75236599999999998</c:v>
                </c:pt>
                <c:pt idx="198">
                  <c:v>-0.38280999999999998</c:v>
                </c:pt>
                <c:pt idx="199">
                  <c:v>-2.29548</c:v>
                </c:pt>
                <c:pt idx="200">
                  <c:v>-1.20068</c:v>
                </c:pt>
                <c:pt idx="201">
                  <c:v>-1.3634900000000001</c:v>
                </c:pt>
                <c:pt idx="202">
                  <c:v>-0.139712</c:v>
                </c:pt>
                <c:pt idx="203">
                  <c:v>-0.27503100000000003</c:v>
                </c:pt>
                <c:pt idx="204">
                  <c:v>0.46463700000000002</c:v>
                </c:pt>
                <c:pt idx="205">
                  <c:v>-1.8473599999999999</c:v>
                </c:pt>
                <c:pt idx="206">
                  <c:v>-0.67159599999999997</c:v>
                </c:pt>
                <c:pt idx="207">
                  <c:v>-2.4114300000000002</c:v>
                </c:pt>
                <c:pt idx="208">
                  <c:v>-0.30273</c:v>
                </c:pt>
                <c:pt idx="209">
                  <c:v>-0.50008699999999995</c:v>
                </c:pt>
                <c:pt idx="210">
                  <c:v>-1.9230499999999999</c:v>
                </c:pt>
                <c:pt idx="211">
                  <c:v>-0.69355599999999995</c:v>
                </c:pt>
                <c:pt idx="212">
                  <c:v>-1.84606</c:v>
                </c:pt>
                <c:pt idx="213">
                  <c:v>-0.40005400000000002</c:v>
                </c:pt>
                <c:pt idx="214">
                  <c:v>-0.91260399999999997</c:v>
                </c:pt>
                <c:pt idx="215">
                  <c:v>-0.14372099999999999</c:v>
                </c:pt>
                <c:pt idx="216">
                  <c:v>-1.16245</c:v>
                </c:pt>
                <c:pt idx="217">
                  <c:v>-1.45743</c:v>
                </c:pt>
                <c:pt idx="218">
                  <c:v>-0.153165</c:v>
                </c:pt>
                <c:pt idx="219">
                  <c:v>-2.2208199999999998</c:v>
                </c:pt>
                <c:pt idx="220">
                  <c:v>-9.23287E-2</c:v>
                </c:pt>
                <c:pt idx="221">
                  <c:v>0</c:v>
                </c:pt>
                <c:pt idx="222">
                  <c:v>-0.76441999999999999</c:v>
                </c:pt>
                <c:pt idx="223">
                  <c:v>-0.94132499999999997</c:v>
                </c:pt>
                <c:pt idx="224">
                  <c:v>-1.4137599999999999</c:v>
                </c:pt>
                <c:pt idx="225">
                  <c:v>-0.95895799999999998</c:v>
                </c:pt>
                <c:pt idx="226">
                  <c:v>-2.9432399999999999</c:v>
                </c:pt>
                <c:pt idx="227">
                  <c:v>0</c:v>
                </c:pt>
                <c:pt idx="228">
                  <c:v>-1.5337400000000001</c:v>
                </c:pt>
                <c:pt idx="229">
                  <c:v>-0.48012199999999999</c:v>
                </c:pt>
                <c:pt idx="230">
                  <c:v>0.15443599999999999</c:v>
                </c:pt>
                <c:pt idx="231">
                  <c:v>-2.2999800000000001</c:v>
                </c:pt>
                <c:pt idx="232">
                  <c:v>0</c:v>
                </c:pt>
                <c:pt idx="233">
                  <c:v>-2.5535100000000002</c:v>
                </c:pt>
                <c:pt idx="234">
                  <c:v>-1.73831</c:v>
                </c:pt>
                <c:pt idx="235">
                  <c:v>-1.96871</c:v>
                </c:pt>
                <c:pt idx="236">
                  <c:v>-2.95194</c:v>
                </c:pt>
                <c:pt idx="237">
                  <c:v>-1.7172499999999999</c:v>
                </c:pt>
                <c:pt idx="238">
                  <c:v>-1.68055</c:v>
                </c:pt>
                <c:pt idx="239">
                  <c:v>-1.5974999999999999</c:v>
                </c:pt>
                <c:pt idx="240">
                  <c:v>-1.71553</c:v>
                </c:pt>
                <c:pt idx="241">
                  <c:v>-1.1815199999999999</c:v>
                </c:pt>
                <c:pt idx="242">
                  <c:v>-1.3741300000000001</c:v>
                </c:pt>
                <c:pt idx="243">
                  <c:v>8.6440299999999998E-2</c:v>
                </c:pt>
                <c:pt idx="244">
                  <c:v>-1.0174000000000001</c:v>
                </c:pt>
                <c:pt idx="245">
                  <c:v>-3.2604600000000001</c:v>
                </c:pt>
                <c:pt idx="246">
                  <c:v>-1.7126999999999999</c:v>
                </c:pt>
                <c:pt idx="247">
                  <c:v>0</c:v>
                </c:pt>
                <c:pt idx="248">
                  <c:v>-0.512965</c:v>
                </c:pt>
                <c:pt idx="249">
                  <c:v>-2.8280599999999998</c:v>
                </c:pt>
                <c:pt idx="250">
                  <c:v>-1.3832800000000001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50EA-4CAA-9DB0-3B2AB7EF59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7200512"/>
        <c:axId val="217202688"/>
      </c:scatterChart>
      <c:valAx>
        <c:axId val="2172005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217202688"/>
        <c:crosses val="autoZero"/>
        <c:crossBetween val="midCat"/>
      </c:valAx>
      <c:valAx>
        <c:axId val="217202688"/>
        <c:scaling>
          <c:orientation val="minMax"/>
        </c:scaling>
        <c:delete val="0"/>
        <c:axPos val="l"/>
        <c:majorGridlines/>
        <c:minorGridlines>
          <c:spPr>
            <a:ln>
              <a:noFill/>
            </a:ln>
          </c:spPr>
        </c:minorGridlines>
        <c:numFmt formatCode="General" sourceLinked="1"/>
        <c:majorTickMark val="out"/>
        <c:minorTickMark val="none"/>
        <c:tickLblPos val="nextTo"/>
        <c:crossAx val="217200512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0.60644</cdr:x>
      <cdr:y>0.82068</cdr:y>
    </cdr:from>
    <cdr:to>
      <cdr:x>0.98557</cdr:x>
      <cdr:y>0.97809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8E8AD4CC-2DBA-4C98-9BDB-3E75DFB91B34}"/>
            </a:ext>
          </a:extLst>
        </cdr:cNvPr>
        <cdr:cNvSpPr txBox="1"/>
      </cdr:nvSpPr>
      <cdr:spPr>
        <a:xfrm xmlns:a="http://schemas.openxmlformats.org/drawingml/2006/main">
          <a:off x="1968964" y="2251289"/>
          <a:ext cx="1230953" cy="4318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800" b="1" dirty="0">
              <a:latin typeface="Arial" panose="020B0604020202020204" pitchFamily="34" charset="0"/>
              <a:cs typeface="Arial" panose="020B0604020202020204" pitchFamily="34" charset="0"/>
            </a:rPr>
            <a:t>R²</a:t>
          </a:r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 = 0.122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0.62087</cdr:x>
      <cdr:y>0.82037</cdr:y>
    </cdr:from>
    <cdr:to>
      <cdr:x>1</cdr:x>
      <cdr:y>0.97777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08C57456-6A92-4D4F-95F3-B6ADA5693ECD}"/>
            </a:ext>
          </a:extLst>
        </cdr:cNvPr>
        <cdr:cNvSpPr txBox="1"/>
      </cdr:nvSpPr>
      <cdr:spPr>
        <a:xfrm xmlns:a="http://schemas.openxmlformats.org/drawingml/2006/main">
          <a:off x="2015830" y="2250431"/>
          <a:ext cx="1230953" cy="4317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 b="1" baseline="0" dirty="0">
              <a:latin typeface="Arial" panose="020B0604020202020204" pitchFamily="34" charset="0"/>
              <a:cs typeface="Arial" panose="020B0604020202020204" pitchFamily="34" charset="0"/>
            </a:rPr>
            <a:t>R²</a:t>
          </a:r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 = 0.228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BD3E97-45B7-498D-BE42-95F5EF0107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6A0187-A558-49AF-AD41-917983C8D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A1DB2A-6EFC-4BB1-A610-F7E853B7B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5CE4-C4E1-4109-B265-BD347CD4169C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03371A-5D16-4699-845E-863E4D4AF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CEBE95-4798-4206-9ADA-939C2DA80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69D0D-E632-4C79-80D5-B55FD814E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533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D339A-E984-44E5-9F65-3D4AFBE4E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40D4F9-1918-435A-B1BD-2C18423E76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D73CD6-6440-4BB6-ABA6-8207DC40C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5CE4-C4E1-4109-B265-BD347CD4169C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6BA392-687B-4A33-9B08-F990AC1BC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364FE1-B11D-4E22-AE32-0240EDB98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69D0D-E632-4C79-80D5-B55FD814E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474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EACD77-0932-46D7-97F8-BB86D56411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CA1CFC-54F2-4E18-9867-FD17E22300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EDD75C-67C1-40B5-81E9-11F3ADC16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5CE4-C4E1-4109-B265-BD347CD4169C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614C60-0619-45E6-89E0-7955D27CF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313F47-3F4E-45D4-912A-17D4E6C59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69D0D-E632-4C79-80D5-B55FD814E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405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5B340-D080-4D5F-8C59-FFB134B71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A9C635-0394-4BE7-851F-C1FE7190FC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CF6A7F-7D41-48B9-B7C2-2D7DE03D5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5CE4-C4E1-4109-B265-BD347CD4169C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AE3F9-B9DC-452F-A929-AA62A1D7F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7D20B9-6C0E-49BE-B7E9-A048D4FEE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69D0D-E632-4C79-80D5-B55FD814E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167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9252B-787D-43E4-8FB5-7BFFFFFAF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20C4F7-181E-4A06-8E33-67196B4E69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8E1872-6BFE-4A13-AB12-5930A82C5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5CE4-C4E1-4109-B265-BD347CD4169C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766FCB-C3E4-457C-A14E-0DE9AAF24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84C2B3-2F0F-4EA1-B4AB-9B4456447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69D0D-E632-4C79-80D5-B55FD814E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63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9BC42-E91E-4AA5-8FB6-B0024B745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08A5B5-3A57-4CFC-A432-50971F307F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F601E9-62E1-4D58-A611-F58F096FB6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C64820-F728-42D4-AD70-0F6EE01F9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5CE4-C4E1-4109-B265-BD347CD4169C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3C5064-318C-406C-8422-B60D2FF59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17E8CD-BD10-4F07-A12B-14F9E7CF3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69D0D-E632-4C79-80D5-B55FD814E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518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5D3C3-9F1B-4D14-825C-341DF1054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03CFF9-EF24-42A5-B954-44528B98EC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A30F99-DDF3-4EF7-B416-B582621909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5496D7-51CC-4518-9AFD-72DF9D9D5B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B8E1B1-612C-4522-A4D1-A4D58CD01A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C778A4-BDBD-42A5-85C1-F3612AFB3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5CE4-C4E1-4109-B265-BD347CD4169C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F634AFE-FA21-4606-A947-2D6D57F95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E131DFD-360F-42B2-ACA3-86863CBF8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69D0D-E632-4C79-80D5-B55FD814E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145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022D1-0160-4392-96D6-4F81AEEEF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32568B-0762-498D-B447-6ACAF3AF3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5CE4-C4E1-4109-B265-BD347CD4169C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5A4B6A-B106-4175-B2AE-62DB2FDB0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A1EF02-3892-4DE5-AC6D-1CE364E65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69D0D-E632-4C79-80D5-B55FD814E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373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263B05-17C8-4082-B70E-4EA82C231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5CE4-C4E1-4109-B265-BD347CD4169C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F7B4EE-2215-440A-9EC7-E1D733AF6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A7F8FA-7522-4A6E-A709-5FAA60FB3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69D0D-E632-4C79-80D5-B55FD814E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315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F04382-2BF3-4FA3-95FC-2996FB5AA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FCBA7C-3931-4E93-B9D3-804939745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C8954B-7022-471D-8514-7AF5A642E1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22CA71-AF96-4C9D-9BB1-207AC7A1E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5CE4-C4E1-4109-B265-BD347CD4169C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B514B-6860-4142-A95D-5E4201FFE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7AEF0F-755C-4D0C-9D19-3106E6B57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69D0D-E632-4C79-80D5-B55FD814E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076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FF2C0-7C50-46A3-97BC-1A74159ECB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4BFC82-4E7A-44F4-8221-5C9F8E6A09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265169-D6BF-447D-BCE4-19E743468A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55BB6E-FBEE-4493-BDFF-A7FD8BC3B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5CE4-C4E1-4109-B265-BD347CD4169C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9EEAB1-2FF4-448B-B04F-4403D9DAC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3C91E9-68D4-487C-A58A-40FE8705A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69D0D-E632-4C79-80D5-B55FD814E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5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6EAFF4-5516-4CB2-B9B3-0028563E1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26A8F3-FF49-4E64-AE71-9276D22184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39CDB4-A2CB-4331-BCC5-11B4C29EC0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E35CE4-C4E1-4109-B265-BD347CD4169C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615500-8A50-4F2C-B6FA-B2F179657E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DA9FD5-F948-49A8-8AF2-E90A52A1B8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469D0D-E632-4C79-80D5-B55FD814E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057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6.xml"/><Relationship Id="rId5" Type="http://schemas.openxmlformats.org/officeDocument/2006/relationships/image" Target="../media/image4.jpeg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7" Type="http://schemas.openxmlformats.org/officeDocument/2006/relationships/image" Target="../media/image7.jp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png"/><Relationship Id="rId4" Type="http://schemas.openxmlformats.org/officeDocument/2006/relationships/chart" Target="../charts/char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3056CD3-2173-4E46-BB7A-A9C43A4AB28C}"/>
              </a:ext>
            </a:extLst>
          </p:cNvPr>
          <p:cNvSpPr txBox="1"/>
          <p:nvPr/>
        </p:nvSpPr>
        <p:spPr>
          <a:xfrm>
            <a:off x="1503324" y="2349468"/>
            <a:ext cx="83308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Arguments for focusing on the “good” parts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8CFF0F-C814-4CA0-8870-4FCBD10A246F}"/>
              </a:ext>
            </a:extLst>
          </p:cNvPr>
          <p:cNvSpPr txBox="1"/>
          <p:nvPr/>
        </p:nvSpPr>
        <p:spPr>
          <a:xfrm>
            <a:off x="898108" y="3242929"/>
            <a:ext cx="1071004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742950" indent="-742950">
              <a:buAutoNum type="arabicPeriod"/>
            </a:pPr>
            <a:r>
              <a:rPr lang="en-US" sz="3600" dirty="0"/>
              <a:t>Many more ways to get it wrong.</a:t>
            </a:r>
          </a:p>
          <a:p>
            <a:pPr marL="742950" indent="-742950">
              <a:buAutoNum type="arabicPeriod"/>
            </a:pPr>
            <a:r>
              <a:rPr lang="en-US" sz="3600" dirty="0"/>
              <a:t>How to quantify magnitude of a problem?</a:t>
            </a:r>
          </a:p>
          <a:p>
            <a:pPr marL="742950" indent="-742950">
              <a:buAutoNum type="arabicPeriod"/>
            </a:pPr>
            <a:r>
              <a:rPr lang="en-US" sz="3600" dirty="0"/>
              <a:t>Experimental data on mutants of small proteins</a:t>
            </a:r>
          </a:p>
          <a:p>
            <a:pPr lvl="1"/>
            <a:r>
              <a:rPr lang="en-US" sz="3600" dirty="0"/>
              <a:t>  that can fold retain as much of the good as possible.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77993E5-E2EE-42FD-812F-6F56935920E6}"/>
              </a:ext>
            </a:extLst>
          </p:cNvPr>
          <p:cNvSpPr/>
          <p:nvPr/>
        </p:nvSpPr>
        <p:spPr>
          <a:xfrm>
            <a:off x="1630200" y="983581"/>
            <a:ext cx="826790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/>
              <a:t>Best QA strategy?:  Quantify the bad parts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6EA602A-5F69-4C5F-9016-2A64663E078C}"/>
              </a:ext>
            </a:extLst>
          </p:cNvPr>
          <p:cNvSpPr/>
          <p:nvPr/>
        </p:nvSpPr>
        <p:spPr>
          <a:xfrm>
            <a:off x="5083187" y="1553876"/>
            <a:ext cx="48570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/>
              <a:t>  Quantify the good parts</a:t>
            </a:r>
          </a:p>
        </p:txBody>
      </p:sp>
    </p:spTree>
    <p:extLst>
      <p:ext uri="{BB962C8B-B14F-4D97-AF65-F5344CB8AC3E}">
        <p14:creationId xmlns:p14="http://schemas.microsoft.com/office/powerpoint/2010/main" val="12502114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0AA75-0D35-48D5-954E-32DD6DDFA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1B47F8-A43F-47D2-BF31-8475376881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6912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4B9DF-EEE0-46FE-A274-A557C6BBC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013C6-F87C-43F4-A1A0-D743330CF2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436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3BB2EE9-C6C9-4A67-8990-1282A3C0DF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0738" y="3137096"/>
            <a:ext cx="5636955" cy="274372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BEDA019-6844-44D4-B1B4-EC9BBD7D65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1439" y="456786"/>
            <a:ext cx="5446254" cy="268031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6F2B8879-5B60-4682-ADEB-80CCE668E1F4}"/>
              </a:ext>
            </a:extLst>
          </p:cNvPr>
          <p:cNvSpPr/>
          <p:nvPr/>
        </p:nvSpPr>
        <p:spPr>
          <a:xfrm>
            <a:off x="5808408" y="5860139"/>
            <a:ext cx="604845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000" dirty="0">
                <a:latin typeface="Arial" panose="020B0604020202020204" pitchFamily="34" charset="0"/>
              </a:rPr>
              <a:t>Structure</a:t>
            </a:r>
            <a:r>
              <a:rPr lang="en-US" altLang="en-US" sz="2000" dirty="0">
                <a:solidFill>
                  <a:srgbClr val="0071BC"/>
                </a:solidFill>
                <a:latin typeface="Arial" panose="020B0604020202020204" pitchFamily="34" charset="0"/>
              </a:rPr>
              <a:t> (</a:t>
            </a:r>
            <a:r>
              <a:rPr lang="en-US" altLang="en-US" sz="2000" dirty="0">
                <a:latin typeface="Arial" panose="020B0604020202020204" pitchFamily="34" charset="0"/>
              </a:rPr>
              <a:t>2012) 20:1071-85.  Garcia-Moreno E. lab</a:t>
            </a:r>
            <a:endParaRPr lang="en-US" sz="2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1E5F550-CC45-4B89-B43B-B0410843B198}"/>
              </a:ext>
            </a:extLst>
          </p:cNvPr>
          <p:cNvSpPr txBox="1"/>
          <p:nvPr/>
        </p:nvSpPr>
        <p:spPr>
          <a:xfrm>
            <a:off x="345185" y="1665065"/>
            <a:ext cx="544625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X-ray structures of 15 single mutants of</a:t>
            </a: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staphylococcal nuclease that fold: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Accommodate one </a:t>
            </a:r>
            <a:r>
              <a:rPr lang="en-US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buried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protonated</a:t>
            </a:r>
          </a:p>
          <a:p>
            <a:r>
              <a:rPr lang="en-US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LYS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with minimal change in global structure.</a:t>
            </a:r>
          </a:p>
          <a:p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 small deviations in global structure</a:t>
            </a: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are probably too high in energy to fold.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782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8633322-1F14-472D-AD3E-0B8511EE63A3}"/>
              </a:ext>
            </a:extLst>
          </p:cNvPr>
          <p:cNvSpPr txBox="1"/>
          <p:nvPr/>
        </p:nvSpPr>
        <p:spPr>
          <a:xfrm>
            <a:off x="1766341" y="413656"/>
            <a:ext cx="72380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Strategy to Assess the Good Parts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D233D6-6CF1-4190-ADA4-BFA55C9CFAA7}"/>
              </a:ext>
            </a:extLst>
          </p:cNvPr>
          <p:cNvSpPr txBox="1"/>
          <p:nvPr/>
        </p:nvSpPr>
        <p:spPr>
          <a:xfrm>
            <a:off x="847605" y="1059987"/>
            <a:ext cx="100126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Scores based on the statistics of diverse structural features of high resolution PDB models, then combine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C6B0AD8-0181-4B97-B765-3B5D5C07B3A0}"/>
              </a:ext>
            </a:extLst>
          </p:cNvPr>
          <p:cNvSpPr txBox="1"/>
          <p:nvPr/>
        </p:nvSpPr>
        <p:spPr>
          <a:xfrm>
            <a:off x="1427923" y="2274838"/>
            <a:ext cx="9068508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atom overlap, summed of different subsets of atoms </a:t>
            </a:r>
          </a:p>
          <a:p>
            <a:pPr marL="457200" indent="-457200">
              <a:buAutoNum type="arabicPeriod"/>
            </a:pP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phi/psi/chi1 angles</a:t>
            </a:r>
          </a:p>
          <a:p>
            <a:pPr marL="457200" indent="-457200">
              <a:buAutoNum type="arabicPeriod"/>
            </a:pP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Conventional atom-pair statistical potentials</a:t>
            </a:r>
          </a:p>
          <a:p>
            <a:pPr marL="457200" indent="-457200">
              <a:buAutoNum type="arabicPeriod"/>
            </a:pP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structural environment surrounding single atoms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	a. average local neighborhood,    e.g. solvent exclusion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	b. compact groupings formed with 2 or 3 nearest neighbors</a:t>
            </a:r>
          </a:p>
        </p:txBody>
      </p:sp>
    </p:spTree>
    <p:extLst>
      <p:ext uri="{BB962C8B-B14F-4D97-AF65-F5344CB8AC3E}">
        <p14:creationId xmlns:p14="http://schemas.microsoft.com/office/powerpoint/2010/main" val="1776755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0000000-0008-0000-0000-000007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0546761"/>
              </p:ext>
            </p:extLst>
          </p:nvPr>
        </p:nvGraphicFramePr>
        <p:xfrm>
          <a:off x="386975" y="3178868"/>
          <a:ext cx="3355031" cy="30596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0000000-0008-0000-0000-00000A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2780652"/>
              </p:ext>
            </p:extLst>
          </p:nvPr>
        </p:nvGraphicFramePr>
        <p:xfrm>
          <a:off x="4156199" y="3237497"/>
          <a:ext cx="3566974" cy="30706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2898392"/>
              </p:ext>
            </p:extLst>
          </p:nvPr>
        </p:nvGraphicFramePr>
        <p:xfrm>
          <a:off x="7979777" y="3311955"/>
          <a:ext cx="3433191" cy="27012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E100E65-AA94-4D58-8DDF-340B94A31975}"/>
              </a:ext>
            </a:extLst>
          </p:cNvPr>
          <p:cNvSpPr txBox="1"/>
          <p:nvPr/>
        </p:nvSpPr>
        <p:spPr>
          <a:xfrm>
            <a:off x="2721347" y="417425"/>
            <a:ext cx="63658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sum linear atom-atom overlap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CAD6DF3-FA3B-4FA3-90D1-F6038BC182AB}"/>
              </a:ext>
            </a:extLst>
          </p:cNvPr>
          <p:cNvGrpSpPr/>
          <p:nvPr/>
        </p:nvGrpSpPr>
        <p:grpSpPr>
          <a:xfrm>
            <a:off x="989436" y="1198165"/>
            <a:ext cx="2150107" cy="1755774"/>
            <a:chOff x="2819400" y="904876"/>
            <a:chExt cx="1990725" cy="1755774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F02D2FFD-42D7-47DF-B1FF-BF9721F01A79}"/>
                </a:ext>
              </a:extLst>
            </p:cNvPr>
            <p:cNvSpPr/>
            <p:nvPr/>
          </p:nvSpPr>
          <p:spPr>
            <a:xfrm>
              <a:off x="2819400" y="1143000"/>
              <a:ext cx="1136650" cy="1117600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520D446D-62C2-41EB-BCCC-504DA3D0A09E}"/>
                </a:ext>
              </a:extLst>
            </p:cNvPr>
            <p:cNvSpPr/>
            <p:nvPr/>
          </p:nvSpPr>
          <p:spPr>
            <a:xfrm>
              <a:off x="3673475" y="1143000"/>
              <a:ext cx="1136650" cy="1117600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5294B2AD-57B3-476E-87D3-D2D93FFB6B0C}"/>
                </a:ext>
              </a:extLst>
            </p:cNvPr>
            <p:cNvCxnSpPr/>
            <p:nvPr/>
          </p:nvCxnSpPr>
          <p:spPr>
            <a:xfrm>
              <a:off x="3673475" y="1066800"/>
              <a:ext cx="0" cy="6350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6F295D52-5263-4A42-9119-06F42501C79D}"/>
                </a:ext>
              </a:extLst>
            </p:cNvPr>
            <p:cNvCxnSpPr/>
            <p:nvPr/>
          </p:nvCxnSpPr>
          <p:spPr>
            <a:xfrm>
              <a:off x="3956050" y="1066800"/>
              <a:ext cx="0" cy="6350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5">
              <a:extLst>
                <a:ext uri="{FF2B5EF4-FFF2-40B4-BE49-F238E27FC236}">
                  <a16:creationId xmlns:a16="http://schemas.microsoft.com/office/drawing/2014/main" id="{C901A5C8-AC1A-4F47-8C62-55D709A518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73475" y="904876"/>
              <a:ext cx="304800" cy="460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8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400" b="1"/>
                <a:t>r</a:t>
              </a:r>
            </a:p>
          </p:txBody>
        </p:sp>
        <p:sp>
          <p:nvSpPr>
            <p:cNvPr id="13" name="Text Box 15">
              <a:extLst>
                <a:ext uri="{FF2B5EF4-FFF2-40B4-BE49-F238E27FC236}">
                  <a16:creationId xmlns:a16="http://schemas.microsoft.com/office/drawing/2014/main" id="{34AB65F0-4C39-448B-B10C-37FE199792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14664" y="2260600"/>
              <a:ext cx="1779587" cy="4000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b="1">
                  <a:solidFill>
                    <a:srgbClr val="0066FF"/>
                  </a:solidFill>
                </a:rPr>
                <a:t>atom overlap</a:t>
              </a: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AC226267-FB50-4BD8-AC63-974285E0732D}"/>
              </a:ext>
            </a:extLst>
          </p:cNvPr>
          <p:cNvSpPr txBox="1"/>
          <p:nvPr/>
        </p:nvSpPr>
        <p:spPr>
          <a:xfrm>
            <a:off x="7695959" y="2042233"/>
            <a:ext cx="38699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to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(self);  plus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+1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3989264-B53F-4A03-AAB5-B532B68E238D}"/>
              </a:ext>
            </a:extLst>
          </p:cNvPr>
          <p:cNvSpPr txBox="1"/>
          <p:nvPr/>
        </p:nvSpPr>
        <p:spPr>
          <a:xfrm>
            <a:off x="7723173" y="1377574"/>
            <a:ext cx="2382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to all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&gt; 5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B2BB90F-A317-4D93-8724-AFEC56A58962}"/>
              </a:ext>
            </a:extLst>
          </p:cNvPr>
          <p:cNvSpPr txBox="1"/>
          <p:nvPr/>
        </p:nvSpPr>
        <p:spPr>
          <a:xfrm>
            <a:off x="4620203" y="6176616"/>
            <a:ext cx="48008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resolution of x-ray data in Angstroms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4FDFA3E-09B2-4161-89B5-EE88B9ACA3D1}"/>
              </a:ext>
            </a:extLst>
          </p:cNvPr>
          <p:cNvGrpSpPr/>
          <p:nvPr/>
        </p:nvGrpSpPr>
        <p:grpSpPr>
          <a:xfrm>
            <a:off x="4476798" y="1198165"/>
            <a:ext cx="2507163" cy="1714453"/>
            <a:chOff x="8002233" y="831610"/>
            <a:chExt cx="2881911" cy="2109835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343CF3A3-1E69-42FD-B400-4E72B26DD74F}"/>
                </a:ext>
              </a:extLst>
            </p:cNvPr>
            <p:cNvGrpSpPr/>
            <p:nvPr/>
          </p:nvGrpSpPr>
          <p:grpSpPr>
            <a:xfrm>
              <a:off x="10159966" y="831610"/>
              <a:ext cx="724178" cy="2109835"/>
              <a:chOff x="9167681" y="2364839"/>
              <a:chExt cx="801859" cy="2540513"/>
            </a:xfrm>
          </p:grpSpPr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D92DD1CC-5FEB-4D54-9E30-88BF3AA85674}"/>
                  </a:ext>
                </a:extLst>
              </p:cNvPr>
              <p:cNvSpPr/>
              <p:nvPr/>
            </p:nvSpPr>
            <p:spPr>
              <a:xfrm>
                <a:off x="9167682" y="4108673"/>
                <a:ext cx="801858" cy="796679"/>
              </a:xfrm>
              <a:prstGeom prst="ellipse">
                <a:avLst/>
              </a:prstGeom>
              <a:noFill/>
              <a:ln w="28575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781DCB24-1AA4-4F13-99F0-495AB8F7D026}"/>
                  </a:ext>
                </a:extLst>
              </p:cNvPr>
              <p:cNvSpPr/>
              <p:nvPr/>
            </p:nvSpPr>
            <p:spPr>
              <a:xfrm>
                <a:off x="9167682" y="3532787"/>
                <a:ext cx="801858" cy="796679"/>
              </a:xfrm>
              <a:prstGeom prst="ellipse">
                <a:avLst/>
              </a:prstGeom>
              <a:noFill/>
              <a:ln w="28575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013AFCB6-EC48-4AED-9D23-3F3C5AD84DCA}"/>
                  </a:ext>
                </a:extLst>
              </p:cNvPr>
              <p:cNvSpPr/>
              <p:nvPr/>
            </p:nvSpPr>
            <p:spPr>
              <a:xfrm>
                <a:off x="9167681" y="2364839"/>
                <a:ext cx="801858" cy="796679"/>
              </a:xfrm>
              <a:prstGeom prst="ellipse">
                <a:avLst/>
              </a:prstGeom>
              <a:noFill/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9722FF6-18FD-4693-9BD1-A9B06FCD7189}"/>
                </a:ext>
              </a:extLst>
            </p:cNvPr>
            <p:cNvCxnSpPr/>
            <p:nvPr/>
          </p:nvCxnSpPr>
          <p:spPr>
            <a:xfrm>
              <a:off x="8332552" y="2778818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A169B1AC-C862-4526-A6C4-353FC3BE10E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023810" y="2633114"/>
              <a:ext cx="2513586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B9FF604A-544E-482A-9130-25537846DA0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002233" y="1162421"/>
              <a:ext cx="2519821" cy="1470693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8A29D3A1-DE77-410B-8D07-B89C58C173E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023809" y="2113085"/>
              <a:ext cx="2519823" cy="496898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EBD7392-F9D7-42B4-B7DB-D01FE259C4D0}"/>
                </a:ext>
              </a:extLst>
            </p:cNvPr>
            <p:cNvSpPr/>
            <p:nvPr/>
          </p:nvSpPr>
          <p:spPr>
            <a:xfrm>
              <a:off x="9341546" y="1664489"/>
              <a:ext cx="603050" cy="58477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lang="en-US" sz="3200" b="1" dirty="0" err="1">
                  <a:solidFill>
                    <a:srgbClr val="FF0000"/>
                  </a:solidFill>
                  <a:latin typeface="Symbol" panose="05050102010706020507" pitchFamily="18" charset="2"/>
                </a:rPr>
                <a:t>dq</a:t>
              </a:r>
              <a:endParaRPr lang="en-US" sz="3200" b="1" dirty="0">
                <a:solidFill>
                  <a:srgbClr val="FF0000"/>
                </a:solidFill>
                <a:latin typeface="Symbol" panose="05050102010706020507" pitchFamily="18" charset="2"/>
              </a:endParaRPr>
            </a:p>
          </p:txBody>
        </p:sp>
        <p:sp>
          <p:nvSpPr>
            <p:cNvPr id="35" name="Arrow: Curved Left 34">
              <a:extLst>
                <a:ext uri="{FF2B5EF4-FFF2-40B4-BE49-F238E27FC236}">
                  <a16:creationId xmlns:a16="http://schemas.microsoft.com/office/drawing/2014/main" id="{8F32F146-D41B-4269-8C1D-C1654EAF065B}"/>
                </a:ext>
              </a:extLst>
            </p:cNvPr>
            <p:cNvSpPr/>
            <p:nvPr/>
          </p:nvSpPr>
          <p:spPr>
            <a:xfrm>
              <a:off x="9237513" y="1949721"/>
              <a:ext cx="104033" cy="415887"/>
            </a:xfrm>
            <a:prstGeom prst="curvedLeftArrow">
              <a:avLst/>
            </a:prstGeom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0F5CED3-06EB-44AD-9DB0-CB05B3AA4116}"/>
              </a:ext>
            </a:extLst>
          </p:cNvPr>
          <p:cNvCxnSpPr/>
          <p:nvPr/>
        </p:nvCxnSpPr>
        <p:spPr>
          <a:xfrm>
            <a:off x="6682302" y="1466982"/>
            <a:ext cx="0" cy="686489"/>
          </a:xfrm>
          <a:prstGeom prst="line">
            <a:avLst/>
          </a:prstGeom>
          <a:ln w="381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D18D8EBA-1AC8-47B8-836D-DB9B3702244A}"/>
              </a:ext>
            </a:extLst>
          </p:cNvPr>
          <p:cNvCxnSpPr/>
          <p:nvPr/>
        </p:nvCxnSpPr>
        <p:spPr>
          <a:xfrm>
            <a:off x="6655100" y="1968197"/>
            <a:ext cx="0" cy="263237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0590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4218504" y="3669933"/>
          <a:ext cx="3579244" cy="24564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000-000005000000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589722" y="3691901"/>
          <a:ext cx="3499351" cy="24861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C433EC1-5418-47B4-AA9E-A7775713C548}"/>
              </a:ext>
            </a:extLst>
          </p:cNvPr>
          <p:cNvSpPr txBox="1"/>
          <p:nvPr/>
        </p:nvSpPr>
        <p:spPr>
          <a:xfrm>
            <a:off x="4089073" y="321838"/>
            <a:ext cx="357982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Statistical potentials</a:t>
            </a:r>
          </a:p>
        </p:txBody>
      </p:sp>
      <p:pic>
        <p:nvPicPr>
          <p:cNvPr id="6" name="Picture 3">
            <a:extLst>
              <a:ext uri="{FF2B5EF4-FFF2-40B4-BE49-F238E27FC236}">
                <a16:creationId xmlns:a16="http://schemas.microsoft.com/office/drawing/2014/main" id="{DE515A07-AE5C-438F-83A9-1D5123491D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962" y="679939"/>
            <a:ext cx="3837112" cy="2685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>
            <a:extLst>
              <a:ext uri="{FF2B5EF4-FFF2-40B4-BE49-F238E27FC236}">
                <a16:creationId xmlns:a16="http://schemas.microsoft.com/office/drawing/2014/main" id="{48F2ECFB-7D7A-42D8-B7BB-77240868D2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7179" y="638950"/>
            <a:ext cx="3190778" cy="16867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797B51A-F2AE-46C8-8B2C-25FA675A0119}"/>
              </a:ext>
            </a:extLst>
          </p:cNvPr>
          <p:cNvSpPr txBox="1"/>
          <p:nvPr/>
        </p:nvSpPr>
        <p:spPr>
          <a:xfrm>
            <a:off x="7878156" y="2398168"/>
            <a:ext cx="35234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hydrogen bonds (Baker Lab)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2AAEB6D-C45C-4526-BE96-68D5FFD79679}"/>
              </a:ext>
            </a:extLst>
          </p:cNvPr>
          <p:cNvSpPr/>
          <p:nvPr/>
        </p:nvSpPr>
        <p:spPr>
          <a:xfrm>
            <a:off x="519461" y="3274656"/>
            <a:ext cx="36343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atom – atom pairs (86 types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1EE53D4-A432-4F5B-AE4C-C6307B0BA74D}"/>
              </a:ext>
            </a:extLst>
          </p:cNvPr>
          <p:cNvSpPr/>
          <p:nvPr/>
        </p:nvSpPr>
        <p:spPr>
          <a:xfrm>
            <a:off x="4243828" y="3056114"/>
            <a:ext cx="363432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Hbond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donor-acceptor pairs</a:t>
            </a:r>
          </a:p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(86 atom types)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0E4A638-5BAA-4BC0-8BD9-1CA6A9FCB386}"/>
              </a:ext>
            </a:extLst>
          </p:cNvPr>
          <p:cNvSpPr/>
          <p:nvPr/>
        </p:nvSpPr>
        <p:spPr>
          <a:xfrm>
            <a:off x="8101972" y="3291549"/>
            <a:ext cx="34660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backbone hydrogen bonds</a:t>
            </a:r>
          </a:p>
        </p:txBody>
      </p:sp>
      <p:sp>
        <p:nvSpPr>
          <p:cNvPr id="18" name="TextBox 1">
            <a:extLst>
              <a:ext uri="{FF2B5EF4-FFF2-40B4-BE49-F238E27FC236}">
                <a16:creationId xmlns:a16="http://schemas.microsoft.com/office/drawing/2014/main" id="{176B0D78-0C96-4587-B95E-23F5BA69A76A}"/>
              </a:ext>
            </a:extLst>
          </p:cNvPr>
          <p:cNvSpPr txBox="1"/>
          <p:nvPr/>
        </p:nvSpPr>
        <p:spPr>
          <a:xfrm>
            <a:off x="6503946" y="5642810"/>
            <a:ext cx="1230959" cy="431795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R²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= 0.249</a:t>
            </a:r>
          </a:p>
        </p:txBody>
      </p:sp>
      <p:sp>
        <p:nvSpPr>
          <p:cNvPr id="19" name="TextBox 1">
            <a:extLst>
              <a:ext uri="{FF2B5EF4-FFF2-40B4-BE49-F238E27FC236}">
                <a16:creationId xmlns:a16="http://schemas.microsoft.com/office/drawing/2014/main" id="{176B0D78-0C96-4587-B95E-23F5BA69A76A}"/>
              </a:ext>
            </a:extLst>
          </p:cNvPr>
          <p:cNvSpPr txBox="1"/>
          <p:nvPr/>
        </p:nvSpPr>
        <p:spPr>
          <a:xfrm>
            <a:off x="10020347" y="5587185"/>
            <a:ext cx="1230959" cy="431795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R²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= 0.195</a:t>
            </a:r>
          </a:p>
        </p:txBody>
      </p:sp>
      <p:sp>
        <p:nvSpPr>
          <p:cNvPr id="20" name="TextBox 1">
            <a:extLst>
              <a:ext uri="{FF2B5EF4-FFF2-40B4-BE49-F238E27FC236}">
                <a16:creationId xmlns:a16="http://schemas.microsoft.com/office/drawing/2014/main" id="{E7043ACD-8E9E-4690-9E23-2D6F476F39FE}"/>
              </a:ext>
            </a:extLst>
          </p:cNvPr>
          <p:cNvSpPr txBox="1"/>
          <p:nvPr/>
        </p:nvSpPr>
        <p:spPr>
          <a:xfrm>
            <a:off x="1046698" y="4120309"/>
            <a:ext cx="1230959" cy="431795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R²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= 0.092</a:t>
            </a:r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3BE8A629-BBB9-401E-8DA9-2B829642D23F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7927179" y="3737480"/>
          <a:ext cx="3523494" cy="235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4269B9AE-600D-4629-8CAC-6A4A29588BAD}"/>
              </a:ext>
            </a:extLst>
          </p:cNvPr>
          <p:cNvSpPr txBox="1"/>
          <p:nvPr/>
        </p:nvSpPr>
        <p:spPr>
          <a:xfrm>
            <a:off x="4295800" y="1718886"/>
            <a:ext cx="180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latin typeface="Symbol" panose="05050102010706020507" pitchFamily="18" charset="2"/>
                <a:cs typeface="Arial" panose="020B0604020202020204" pitchFamily="34" charset="0"/>
              </a:rPr>
              <a:t>D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~ log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A99E0EC-C85A-4DAA-83C5-118554B5AB36}"/>
              </a:ext>
            </a:extLst>
          </p:cNvPr>
          <p:cNvSpPr txBox="1"/>
          <p:nvPr/>
        </p:nvSpPr>
        <p:spPr>
          <a:xfrm>
            <a:off x="5913368" y="1518910"/>
            <a:ext cx="14687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observed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55600DE-5B54-42E3-ADB6-E54CF7D2A887}"/>
              </a:ext>
            </a:extLst>
          </p:cNvPr>
          <p:cNvSpPr txBox="1"/>
          <p:nvPr/>
        </p:nvSpPr>
        <p:spPr>
          <a:xfrm>
            <a:off x="5913369" y="1949718"/>
            <a:ext cx="14687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random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35727F4-9D61-4678-9048-234DC21D609A}"/>
              </a:ext>
            </a:extLst>
          </p:cNvPr>
          <p:cNvCxnSpPr/>
          <p:nvPr/>
        </p:nvCxnSpPr>
        <p:spPr>
          <a:xfrm>
            <a:off x="6008126" y="1980575"/>
            <a:ext cx="137401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CC7A1471-31EE-4029-B4D3-262DAE559B7B}"/>
              </a:ext>
            </a:extLst>
          </p:cNvPr>
          <p:cNvSpPr/>
          <p:nvPr/>
        </p:nvSpPr>
        <p:spPr>
          <a:xfrm>
            <a:off x="7927179" y="875836"/>
            <a:ext cx="327879" cy="2355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700945D-8C89-4107-A865-AB4EE6F67A8B}"/>
              </a:ext>
            </a:extLst>
          </p:cNvPr>
          <p:cNvSpPr txBox="1"/>
          <p:nvPr/>
        </p:nvSpPr>
        <p:spPr>
          <a:xfrm>
            <a:off x="4089073" y="6108876"/>
            <a:ext cx="4277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resolution of x-ray data in Angstroms</a:t>
            </a:r>
          </a:p>
        </p:txBody>
      </p:sp>
    </p:spTree>
    <p:extLst>
      <p:ext uri="{BB962C8B-B14F-4D97-AF65-F5344CB8AC3E}">
        <p14:creationId xmlns:p14="http://schemas.microsoft.com/office/powerpoint/2010/main" val="470607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1203674" y="3773554"/>
          <a:ext cx="3445419" cy="24280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0000000-0008-0000-0000-000009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0690579"/>
              </p:ext>
            </p:extLst>
          </p:nvPr>
        </p:nvGraphicFramePr>
        <p:xfrm>
          <a:off x="4758895" y="3733490"/>
          <a:ext cx="3124556" cy="2382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000-00000B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7572899"/>
              </p:ext>
            </p:extLst>
          </p:nvPr>
        </p:nvGraphicFramePr>
        <p:xfrm>
          <a:off x="8142122" y="3759682"/>
          <a:ext cx="3194427" cy="2382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5" name="Picture 2" descr="ANIY_ram_plots">
            <a:extLst>
              <a:ext uri="{FF2B5EF4-FFF2-40B4-BE49-F238E27FC236}">
                <a16:creationId xmlns:a16="http://schemas.microsoft.com/office/drawing/2014/main" id="{433E56AB-82F6-482E-8425-6BA2B4E0A5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146" y="465305"/>
            <a:ext cx="3564835" cy="2777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A0137D6-AEB4-4845-9908-75E2558CE37B}"/>
              </a:ext>
            </a:extLst>
          </p:cNvPr>
          <p:cNvSpPr txBox="1"/>
          <p:nvPr/>
        </p:nvSpPr>
        <p:spPr>
          <a:xfrm>
            <a:off x="4420332" y="311424"/>
            <a:ext cx="705605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 Ramachandran statistical potentials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A9CB000-EFBF-4256-B452-7AE35480909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7798" y="1096455"/>
            <a:ext cx="2247900" cy="16764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2BD3163-5248-413F-97C6-23B3F5EF199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3121" y="841632"/>
            <a:ext cx="2991857" cy="253157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256BDF7-99CB-46DE-889D-F967B1CC6E4B}"/>
              </a:ext>
            </a:extLst>
          </p:cNvPr>
          <p:cNvSpPr txBox="1"/>
          <p:nvPr/>
        </p:nvSpPr>
        <p:spPr>
          <a:xfrm>
            <a:off x="850029" y="3170212"/>
            <a:ext cx="35552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single turn residues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137 bins</a:t>
            </a:r>
          </a:p>
          <a:p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-1 and </a:t>
            </a:r>
            <a:r>
              <a:rPr lang="en-US" sz="1600" i="1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+1 residues 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5 or 7 bins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1E660CF-5899-48A9-8F55-1523498A9504}"/>
              </a:ext>
            </a:extLst>
          </p:cNvPr>
          <p:cNvSpPr txBox="1"/>
          <p:nvPr/>
        </p:nvSpPr>
        <p:spPr>
          <a:xfrm>
            <a:off x="8082352" y="2797010"/>
            <a:ext cx="32716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dipeptides  26x26 bins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BA42717-D0DB-4E51-81D2-1E8CBB79255A}"/>
              </a:ext>
            </a:extLst>
          </p:cNvPr>
          <p:cNvSpPr txBox="1"/>
          <p:nvPr/>
        </p:nvSpPr>
        <p:spPr>
          <a:xfrm>
            <a:off x="8335736" y="3331889"/>
            <a:ext cx="33921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beta strand dipeptides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13 bins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9E844B0-D68C-4405-A354-93125A3D7105}"/>
              </a:ext>
            </a:extLst>
          </p:cNvPr>
          <p:cNvSpPr txBox="1"/>
          <p:nvPr/>
        </p:nvSpPr>
        <p:spPr>
          <a:xfrm>
            <a:off x="4474120" y="3329012"/>
            <a:ext cx="36354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turn  helix/strand junctions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26 bins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00338A6-3901-44CD-AFF2-D5342B55BE6D}"/>
              </a:ext>
            </a:extLst>
          </p:cNvPr>
          <p:cNvSpPr txBox="1"/>
          <p:nvPr/>
        </p:nvSpPr>
        <p:spPr>
          <a:xfrm>
            <a:off x="367861" y="4745044"/>
            <a:ext cx="8653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log 10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2EA1D3C-0C4B-4218-AFA2-E5E003B39A38}"/>
              </a:ext>
            </a:extLst>
          </p:cNvPr>
          <p:cNvSpPr txBox="1"/>
          <p:nvPr/>
        </p:nvSpPr>
        <p:spPr>
          <a:xfrm>
            <a:off x="3957169" y="6150869"/>
            <a:ext cx="4277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resolution of x-ray data in Angstroms</a:t>
            </a:r>
          </a:p>
        </p:txBody>
      </p:sp>
    </p:spTree>
    <p:extLst>
      <p:ext uri="{BB962C8B-B14F-4D97-AF65-F5344CB8AC3E}">
        <p14:creationId xmlns:p14="http://schemas.microsoft.com/office/powerpoint/2010/main" val="3093164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0000000-0008-0000-0000-000008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3526161"/>
              </p:ext>
            </p:extLst>
          </p:nvPr>
        </p:nvGraphicFramePr>
        <p:xfrm>
          <a:off x="665017" y="3541880"/>
          <a:ext cx="3529481" cy="25585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6869094"/>
              </p:ext>
            </p:extLst>
          </p:nvPr>
        </p:nvGraphicFramePr>
        <p:xfrm>
          <a:off x="6410464" y="3329433"/>
          <a:ext cx="3987156" cy="27770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33C12FEB-9B30-443A-B654-CEFAF0BD49F7}"/>
              </a:ext>
            </a:extLst>
          </p:cNvPr>
          <p:cNvSpPr/>
          <p:nvPr/>
        </p:nvSpPr>
        <p:spPr>
          <a:xfrm>
            <a:off x="2815570" y="393412"/>
            <a:ext cx="61462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local neighborhoods of atoms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93">
            <a:extLst>
              <a:ext uri="{FF2B5EF4-FFF2-40B4-BE49-F238E27FC236}">
                <a16:creationId xmlns:a16="http://schemas.microsoft.com/office/drawing/2014/main" id="{030E304B-F122-4731-AC09-2ED56B15DC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8291" y="1125321"/>
            <a:ext cx="2558203" cy="19481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AF92F61-8A1B-4A06-9BAD-428D0B4FD4BE}"/>
              </a:ext>
            </a:extLst>
          </p:cNvPr>
          <p:cNvSpPr txBox="1"/>
          <p:nvPr/>
        </p:nvSpPr>
        <p:spPr>
          <a:xfrm>
            <a:off x="8280569" y="1692144"/>
            <a:ext cx="21170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less than1.5A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90B3BB-A250-4ADB-9FFB-C83A99657076}"/>
              </a:ext>
            </a:extLst>
          </p:cNvPr>
          <p:cNvGrpSpPr/>
          <p:nvPr/>
        </p:nvGrpSpPr>
        <p:grpSpPr>
          <a:xfrm>
            <a:off x="6410464" y="1291010"/>
            <a:ext cx="1300943" cy="1823647"/>
            <a:chOff x="1743749" y="2101590"/>
            <a:chExt cx="1847590" cy="2654820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C5044EB1-64FD-4BDB-B46A-5E2F430C6546}"/>
                </a:ext>
              </a:extLst>
            </p:cNvPr>
            <p:cNvSpPr/>
            <p:nvPr/>
          </p:nvSpPr>
          <p:spPr>
            <a:xfrm>
              <a:off x="1743749" y="2971800"/>
              <a:ext cx="914400" cy="914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B79E72E4-CB91-48B8-B355-9B046ACE0F44}"/>
                </a:ext>
              </a:extLst>
            </p:cNvPr>
            <p:cNvSpPr/>
            <p:nvPr/>
          </p:nvSpPr>
          <p:spPr>
            <a:xfrm>
              <a:off x="2790671" y="2101590"/>
              <a:ext cx="800668" cy="77413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95D46011-19E2-4E5E-941E-1A5D081245A6}"/>
                </a:ext>
              </a:extLst>
            </p:cNvPr>
            <p:cNvSpPr/>
            <p:nvPr/>
          </p:nvSpPr>
          <p:spPr>
            <a:xfrm>
              <a:off x="2790671" y="3982279"/>
              <a:ext cx="800668" cy="77413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32641FA-968D-433D-A30D-21A04794881D}"/>
              </a:ext>
            </a:extLst>
          </p:cNvPr>
          <p:cNvCxnSpPr>
            <a:cxnSpLocks/>
          </p:cNvCxnSpPr>
          <p:nvPr/>
        </p:nvCxnSpPr>
        <p:spPr>
          <a:xfrm flipH="1">
            <a:off x="10397620" y="1861526"/>
            <a:ext cx="668692" cy="0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1E419BD-AE3F-4CE0-B51B-371E9E06DC77}"/>
              </a:ext>
            </a:extLst>
          </p:cNvPr>
          <p:cNvCxnSpPr>
            <a:cxnSpLocks/>
            <a:stCxn id="9" idx="3"/>
            <a:endCxn id="8" idx="7"/>
          </p:cNvCxnSpPr>
          <p:nvPr/>
        </p:nvCxnSpPr>
        <p:spPr>
          <a:xfrm flipH="1">
            <a:off x="6960029" y="1744900"/>
            <a:ext cx="270167" cy="235860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A95E1873-381A-4AB2-AE7E-41293AF2B2D1}"/>
              </a:ext>
            </a:extLst>
          </p:cNvPr>
          <p:cNvCxnSpPr>
            <a:cxnSpLocks/>
            <a:stCxn id="10" idx="1"/>
            <a:endCxn id="8" idx="5"/>
          </p:cNvCxnSpPr>
          <p:nvPr/>
        </p:nvCxnSpPr>
        <p:spPr>
          <a:xfrm flipH="1" flipV="1">
            <a:off x="6960029" y="2424907"/>
            <a:ext cx="270167" cy="235860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">
            <a:extLst>
              <a:ext uri="{FF2B5EF4-FFF2-40B4-BE49-F238E27FC236}">
                <a16:creationId xmlns:a16="http://schemas.microsoft.com/office/drawing/2014/main" id="{756D0841-52F9-4487-AEB9-8AD040A78D41}"/>
              </a:ext>
            </a:extLst>
          </p:cNvPr>
          <p:cNvSpPr txBox="1"/>
          <p:nvPr/>
        </p:nvSpPr>
        <p:spPr>
          <a:xfrm>
            <a:off x="2815570" y="5606621"/>
            <a:ext cx="1230959" cy="431795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R²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= 0.082</a:t>
            </a:r>
          </a:p>
        </p:txBody>
      </p:sp>
      <p:sp>
        <p:nvSpPr>
          <p:cNvPr id="17" name="TextBox 1">
            <a:extLst>
              <a:ext uri="{FF2B5EF4-FFF2-40B4-BE49-F238E27FC236}">
                <a16:creationId xmlns:a16="http://schemas.microsoft.com/office/drawing/2014/main" id="{2447B1DF-9A0A-45C7-8970-0D1F7A070EE0}"/>
              </a:ext>
            </a:extLst>
          </p:cNvPr>
          <p:cNvSpPr txBox="1"/>
          <p:nvPr/>
        </p:nvSpPr>
        <p:spPr>
          <a:xfrm>
            <a:off x="8988454" y="5668619"/>
            <a:ext cx="1230959" cy="431795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R²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= 0.065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785AA6E-B747-48F4-9DA7-C6B08E0D414B}"/>
              </a:ext>
            </a:extLst>
          </p:cNvPr>
          <p:cNvSpPr/>
          <p:nvPr/>
        </p:nvSpPr>
        <p:spPr>
          <a:xfrm>
            <a:off x="1175303" y="3122999"/>
            <a:ext cx="236475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Solvent exclusion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DBC147F-E3A8-4056-B92F-9A76334650F7}"/>
              </a:ext>
            </a:extLst>
          </p:cNvPr>
          <p:cNvSpPr/>
          <p:nvPr/>
        </p:nvSpPr>
        <p:spPr>
          <a:xfrm>
            <a:off x="7783371" y="3020350"/>
            <a:ext cx="187904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triangle count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DF348F3-C2DA-41A6-8D83-35E67880E570}"/>
              </a:ext>
            </a:extLst>
          </p:cNvPr>
          <p:cNvSpPr txBox="1"/>
          <p:nvPr/>
        </p:nvSpPr>
        <p:spPr>
          <a:xfrm>
            <a:off x="4336081" y="6077025"/>
            <a:ext cx="4315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resolution of x-ray data in Angstroms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52DBCD1-2193-4B99-AE4E-45A1056BFBD7}"/>
              </a:ext>
            </a:extLst>
          </p:cNvPr>
          <p:cNvSpPr txBox="1"/>
          <p:nvPr/>
        </p:nvSpPr>
        <p:spPr>
          <a:xfrm>
            <a:off x="8307766" y="2196130"/>
            <a:ext cx="30348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not covalent,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 residue, separation &gt; 4</a:t>
            </a:r>
          </a:p>
        </p:txBody>
      </p:sp>
    </p:spTree>
    <p:extLst>
      <p:ext uri="{BB962C8B-B14F-4D97-AF65-F5344CB8AC3E}">
        <p14:creationId xmlns:p14="http://schemas.microsoft.com/office/powerpoint/2010/main" val="41910179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52A637C7-18AD-4200-8C35-7D3D85F75F72}"/>
              </a:ext>
            </a:extLst>
          </p:cNvPr>
          <p:cNvGrpSpPr/>
          <p:nvPr/>
        </p:nvGrpSpPr>
        <p:grpSpPr>
          <a:xfrm>
            <a:off x="557510" y="393672"/>
            <a:ext cx="10255221" cy="1733473"/>
            <a:chOff x="799329" y="-99183"/>
            <a:chExt cx="10255221" cy="1733473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F7707118-D41E-4065-A9D4-87B015BE1546}"/>
                </a:ext>
              </a:extLst>
            </p:cNvPr>
            <p:cNvSpPr txBox="1"/>
            <p:nvPr/>
          </p:nvSpPr>
          <p:spPr>
            <a:xfrm>
              <a:off x="1402548" y="-99183"/>
              <a:ext cx="9652002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 normalize scores as percentiles relative to values for x-ray       	models resolution 1.5A or better  </a:t>
              </a:r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A1B4778-0107-4E26-9A35-CC1A716053AF}"/>
                </a:ext>
              </a:extLst>
            </p:cNvPr>
            <p:cNvCxnSpPr>
              <a:cxnSpLocks/>
            </p:cNvCxnSpPr>
            <p:nvPr/>
          </p:nvCxnSpPr>
          <p:spPr>
            <a:xfrm>
              <a:off x="2127369" y="1493901"/>
              <a:ext cx="4736923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4F283E2-6F8B-4627-9AE7-933BB1150DB0}"/>
                </a:ext>
              </a:extLst>
            </p:cNvPr>
            <p:cNvSpPr txBox="1"/>
            <p:nvPr/>
          </p:nvSpPr>
          <p:spPr>
            <a:xfrm>
              <a:off x="799329" y="926404"/>
              <a:ext cx="121563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lowest </a:t>
              </a:r>
            </a:p>
            <a:p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energy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0A44F00-61DE-4A34-923A-0273F5EB728A}"/>
                </a:ext>
              </a:extLst>
            </p:cNvPr>
            <p:cNvSpPr txBox="1"/>
            <p:nvPr/>
          </p:nvSpPr>
          <p:spPr>
            <a:xfrm>
              <a:off x="7101000" y="880425"/>
              <a:ext cx="121563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highest </a:t>
              </a:r>
            </a:p>
            <a:p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energy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8D8C0B07-B218-4712-85FB-E7EDF6A69DF1}"/>
                </a:ext>
              </a:extLst>
            </p:cNvPr>
            <p:cNvSpPr txBox="1"/>
            <p:nvPr/>
          </p:nvSpPr>
          <p:spPr>
            <a:xfrm>
              <a:off x="1943665" y="738059"/>
              <a:ext cx="3674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0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7E3D5E9-2BA8-44E6-821B-2A05DBD3BC62}"/>
                </a:ext>
              </a:extLst>
            </p:cNvPr>
            <p:cNvSpPr txBox="1"/>
            <p:nvPr/>
          </p:nvSpPr>
          <p:spPr>
            <a:xfrm>
              <a:off x="6590989" y="840480"/>
              <a:ext cx="54660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10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A29612C-5CB1-4FE4-872A-882BF4E665C1}"/>
                </a:ext>
              </a:extLst>
            </p:cNvPr>
            <p:cNvCxnSpPr>
              <a:cxnSpLocks/>
            </p:cNvCxnSpPr>
            <p:nvPr/>
          </p:nvCxnSpPr>
          <p:spPr>
            <a:xfrm>
              <a:off x="2127369" y="1215605"/>
              <a:ext cx="0" cy="27829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952A1F5-BF71-4399-B890-CA2C376621B2}"/>
                </a:ext>
              </a:extLst>
            </p:cNvPr>
            <p:cNvCxnSpPr>
              <a:cxnSpLocks/>
            </p:cNvCxnSpPr>
            <p:nvPr/>
          </p:nvCxnSpPr>
          <p:spPr>
            <a:xfrm>
              <a:off x="2346648" y="1183038"/>
              <a:ext cx="0" cy="27829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55260C70-A9E3-430E-AEA9-14FF6B50D3AD}"/>
                </a:ext>
              </a:extLst>
            </p:cNvPr>
            <p:cNvCxnSpPr>
              <a:cxnSpLocks/>
            </p:cNvCxnSpPr>
            <p:nvPr/>
          </p:nvCxnSpPr>
          <p:spPr>
            <a:xfrm>
              <a:off x="2623932" y="1183038"/>
              <a:ext cx="0" cy="27829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2506D0D-B5D3-48B6-A741-DB821F2B705E}"/>
                </a:ext>
              </a:extLst>
            </p:cNvPr>
            <p:cNvCxnSpPr>
              <a:cxnSpLocks/>
            </p:cNvCxnSpPr>
            <p:nvPr/>
          </p:nvCxnSpPr>
          <p:spPr>
            <a:xfrm>
              <a:off x="2882347" y="1183038"/>
              <a:ext cx="0" cy="27829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21E1A2B-AA88-4C5E-BF92-69EAAC930E0A}"/>
                </a:ext>
              </a:extLst>
            </p:cNvPr>
            <p:cNvCxnSpPr>
              <a:cxnSpLocks/>
            </p:cNvCxnSpPr>
            <p:nvPr/>
          </p:nvCxnSpPr>
          <p:spPr>
            <a:xfrm>
              <a:off x="3107153" y="1189748"/>
              <a:ext cx="0" cy="27829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B9FA365F-0DCB-42EE-B361-37B07E510C98}"/>
                </a:ext>
              </a:extLst>
            </p:cNvPr>
            <p:cNvSpPr txBox="1"/>
            <p:nvPr/>
          </p:nvSpPr>
          <p:spPr>
            <a:xfrm>
              <a:off x="3189409" y="678293"/>
              <a:ext cx="492423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54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. . . . . . </a:t>
              </a:r>
              <a:r>
                <a:rPr lang="en-US" sz="48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r>
                <a:rPr lang="en-US" sz="54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44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r>
                <a:rPr lang="en-US" sz="54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44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r>
                <a:rPr lang="en-US" sz="54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en-US" sz="3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69C24DB6-B1D4-4265-85A5-A5A4CB07599B}"/>
              </a:ext>
            </a:extLst>
          </p:cNvPr>
          <p:cNvSpPr txBox="1"/>
          <p:nvPr/>
        </p:nvSpPr>
        <p:spPr>
          <a:xfrm>
            <a:off x="604466" y="3429000"/>
            <a:ext cx="22263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2 linear overlap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4 Ramachandran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 rotamers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4 atom-atom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 solvation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 triangle count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42A0A5D-568B-4EC3-A606-6514525A7F2D}"/>
              </a:ext>
            </a:extLst>
          </p:cNvPr>
          <p:cNvSpPr txBox="1"/>
          <p:nvPr/>
        </p:nvSpPr>
        <p:spPr>
          <a:xfrm>
            <a:off x="459382" y="2481088"/>
            <a:ext cx="35809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average percentile X0.1 of 13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statistical parameters </a:t>
            </a:r>
          </a:p>
        </p:txBody>
      </p:sp>
      <p:graphicFrame>
        <p:nvGraphicFramePr>
          <p:cNvPr id="25" name="Chart 24">
            <a:extLst>
              <a:ext uri="{FF2B5EF4-FFF2-40B4-BE49-F238E27FC236}">
                <a16:creationId xmlns:a16="http://schemas.microsoft.com/office/drawing/2014/main" id="{E10E4FDB-5822-4C7E-B04B-F320F6AC962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1758819"/>
              </p:ext>
            </p:extLst>
          </p:nvPr>
        </p:nvGraphicFramePr>
        <p:xfrm>
          <a:off x="3314848" y="3163692"/>
          <a:ext cx="3580927" cy="28907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6" name="Chart 25">
            <a:extLst>
              <a:ext uri="{FF2B5EF4-FFF2-40B4-BE49-F238E27FC236}">
                <a16:creationId xmlns:a16="http://schemas.microsoft.com/office/drawing/2014/main" id="{0F884C96-432E-463C-8EBF-3AC9303ED51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6274418"/>
              </p:ext>
            </p:extLst>
          </p:nvPr>
        </p:nvGraphicFramePr>
        <p:xfrm>
          <a:off x="8355854" y="1171148"/>
          <a:ext cx="3022353" cy="22440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7" name="Chart 26">
            <a:extLst>
              <a:ext uri="{FF2B5EF4-FFF2-40B4-BE49-F238E27FC236}">
                <a16:creationId xmlns:a16="http://schemas.microsoft.com/office/drawing/2014/main" id="{DB6737B6-E476-42FA-A158-245C62B742D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2771505"/>
              </p:ext>
            </p:extLst>
          </p:nvPr>
        </p:nvGraphicFramePr>
        <p:xfrm>
          <a:off x="8368145" y="3760191"/>
          <a:ext cx="3022353" cy="21835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178A55AB-F48E-40F9-AB57-182E67D34D84}"/>
              </a:ext>
            </a:extLst>
          </p:cNvPr>
          <p:cNvSpPr txBox="1"/>
          <p:nvPr/>
        </p:nvSpPr>
        <p:spPr>
          <a:xfrm>
            <a:off x="3286664" y="5943756"/>
            <a:ext cx="4277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resolution of x-ray data in Angstroms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D6CA2F8-6FB7-41AF-A909-802E33F7E29D}"/>
              </a:ext>
            </a:extLst>
          </p:cNvPr>
          <p:cNvSpPr txBox="1"/>
          <p:nvPr/>
        </p:nvSpPr>
        <p:spPr>
          <a:xfrm>
            <a:off x="8729922" y="3258153"/>
            <a:ext cx="28525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R-factor of x-ray data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CF3B469-17C0-4273-9B86-6BBEB0B4A0D3}"/>
              </a:ext>
            </a:extLst>
          </p:cNvPr>
          <p:cNvSpPr txBox="1"/>
          <p:nvPr/>
        </p:nvSpPr>
        <p:spPr>
          <a:xfrm>
            <a:off x="8993522" y="5943756"/>
            <a:ext cx="28525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R-free of x-ray data </a:t>
            </a:r>
          </a:p>
        </p:txBody>
      </p:sp>
    </p:spTree>
    <p:extLst>
      <p:ext uri="{BB962C8B-B14F-4D97-AF65-F5344CB8AC3E}">
        <p14:creationId xmlns:p14="http://schemas.microsoft.com/office/powerpoint/2010/main" val="25399564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651769E-5900-475C-949C-445B0529345C}"/>
              </a:ext>
            </a:extLst>
          </p:cNvPr>
          <p:cNvSpPr txBox="1"/>
          <p:nvPr/>
        </p:nvSpPr>
        <p:spPr>
          <a:xfrm>
            <a:off x="882823" y="1255855"/>
            <a:ext cx="9898672" cy="48628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A strategy for protein model QA:</a:t>
            </a:r>
          </a:p>
          <a:p>
            <a:endParaRPr lang="en-US" sz="800" dirty="0"/>
          </a:p>
          <a:p>
            <a:r>
              <a:rPr lang="en-US" sz="3600" dirty="0"/>
              <a:t>     </a:t>
            </a:r>
            <a:r>
              <a:rPr lang="en-US" sz="3400" dirty="0"/>
              <a:t>Develop scoring parameters for quantifying diverse </a:t>
            </a:r>
          </a:p>
          <a:p>
            <a:r>
              <a:rPr lang="en-US" sz="3400" dirty="0"/>
              <a:t>      structural features found in high resolution proteins</a:t>
            </a:r>
          </a:p>
          <a:p>
            <a:r>
              <a:rPr lang="en-US" sz="3400" dirty="0"/>
              <a:t>      and combine</a:t>
            </a:r>
          </a:p>
          <a:p>
            <a:endParaRPr lang="en-US" sz="3600" dirty="0"/>
          </a:p>
          <a:p>
            <a:endParaRPr lang="en-US" sz="800" dirty="0"/>
          </a:p>
          <a:p>
            <a:r>
              <a:rPr lang="en-US" sz="3600" dirty="0"/>
              <a:t>Advantage over AI-based methods: </a:t>
            </a:r>
          </a:p>
          <a:p>
            <a:r>
              <a:rPr lang="en-US" sz="3600" dirty="0"/>
              <a:t>         </a:t>
            </a:r>
            <a:r>
              <a:rPr lang="en-US" sz="3400" dirty="0"/>
              <a:t>Insight into where modeling errors have </a:t>
            </a:r>
          </a:p>
          <a:p>
            <a:r>
              <a:rPr lang="en-US" sz="3400" dirty="0"/>
              <a:t>         smaller/ large effects on structure quality.</a:t>
            </a:r>
          </a:p>
        </p:txBody>
      </p:sp>
    </p:spTree>
    <p:extLst>
      <p:ext uri="{BB962C8B-B14F-4D97-AF65-F5344CB8AC3E}">
        <p14:creationId xmlns:p14="http://schemas.microsoft.com/office/powerpoint/2010/main" val="3058514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7247</TotalTime>
  <Words>490</Words>
  <Application>Microsoft Office PowerPoint</Application>
  <PresentationFormat>Widescreen</PresentationFormat>
  <Paragraphs>98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Symbol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</dc:creator>
  <cp:lastModifiedBy>David</cp:lastModifiedBy>
  <cp:revision>129</cp:revision>
  <dcterms:created xsi:type="dcterms:W3CDTF">2024-11-12T17:48:01Z</dcterms:created>
  <dcterms:modified xsi:type="dcterms:W3CDTF">2024-12-02T01:28:03Z</dcterms:modified>
</cp:coreProperties>
</file>