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zxGp1altRUn3mNsG7zkTuUMKL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947772" y="1262522"/>
            <a:ext cx="1004727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400">
                <a:latin typeface="Arial"/>
                <a:ea typeface="Arial"/>
                <a:cs typeface="Arial"/>
                <a:sym typeface="Arial"/>
              </a:rPr>
              <a:t>“Protein structure” assessment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604543" y="4736858"/>
            <a:ext cx="9144000" cy="754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b="1" lang="en-US">
                <a:solidFill>
                  <a:srgbClr val="7F7F7F"/>
                </a:solidFill>
              </a:rPr>
              <a:t>Qian Cong  -- Marc Lensink -- Nick Grishin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728628" y="33454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Lisa Kinch\Desktop\sh2.png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1716" y="4600675"/>
            <a:ext cx="3048000" cy="206593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2596116" y="5447414"/>
            <a:ext cx="1752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3D fold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4272516" y="1099549"/>
            <a:ext cx="70712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ANDTHISISASILLYPRTEINSEKVENCETHATFLDSINCMPTER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2519916" y="1115682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aa sequence</a:t>
            </a:r>
            <a:endParaRPr/>
          </a:p>
        </p:txBody>
      </p:sp>
      <p:pic>
        <p:nvPicPr>
          <p:cNvPr descr="octopus_working_on_pc_hg_clr.gif"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2716" y="1900558"/>
            <a:ext cx="1981200" cy="2403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"/>
          <p:cNvCxnSpPr/>
          <p:nvPr/>
        </p:nvCxnSpPr>
        <p:spPr>
          <a:xfrm>
            <a:off x="7091916" y="1713614"/>
            <a:ext cx="0" cy="38100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01" name="Google Shape;101;p2"/>
          <p:cNvCxnSpPr/>
          <p:nvPr/>
        </p:nvCxnSpPr>
        <p:spPr>
          <a:xfrm>
            <a:off x="7091916" y="4228214"/>
            <a:ext cx="0" cy="38100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02" name="Google Shape;102;p2"/>
          <p:cNvSpPr txBox="1"/>
          <p:nvPr/>
        </p:nvSpPr>
        <p:spPr>
          <a:xfrm>
            <a:off x="2519916" y="3020682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computation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188535" y="191386"/>
            <a:ext cx="87852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The folding problem</a:t>
            </a:r>
            <a:endParaRPr b="1" i="1" sz="4000" u="none" cap="none" strike="noStrik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319670" y="1226288"/>
            <a:ext cx="8077200" cy="4800600"/>
          </a:xfrm>
          <a:prstGeom prst="irregularSeal2">
            <a:avLst/>
          </a:prstGeom>
          <a:solidFill>
            <a:schemeClr val="lt1"/>
          </a:solidFill>
          <a:ln cap="flat" cmpd="thickThin" w="1238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0" rotWithShape="0" algn="ctr" dir="5400000" dist="50800">
              <a:srgbClr val="FFFF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Solved !</a:t>
            </a:r>
            <a:endParaRPr b="1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6657945"/>
            <a:ext cx="5229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images are taken from internet, may be subject to copyright, and are quoted here for the purpose of this presentation delivered to a limited audience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3842872" y="275364"/>
            <a:ext cx="54871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no-template barrier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711" y="1576281"/>
            <a:ext cx="6170051" cy="458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2362" y="2800873"/>
            <a:ext cx="6749036" cy="3616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6825303" y="1215535"/>
            <a:ext cx="39029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Template-based modeling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8583220" y="1740207"/>
            <a:ext cx="2453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Free modeling</a:t>
            </a:r>
            <a:endParaRPr/>
          </a:p>
        </p:txBody>
      </p:sp>
      <p:cxnSp>
        <p:nvCxnSpPr>
          <p:cNvPr id="115" name="Google Shape;115;p3"/>
          <p:cNvCxnSpPr/>
          <p:nvPr/>
        </p:nvCxnSpPr>
        <p:spPr>
          <a:xfrm>
            <a:off x="6825303" y="1057940"/>
            <a:ext cx="4211293" cy="125995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3"/>
          <p:cNvCxnSpPr/>
          <p:nvPr/>
        </p:nvCxnSpPr>
        <p:spPr>
          <a:xfrm flipH="1" rot="10800000">
            <a:off x="7012172" y="1281223"/>
            <a:ext cx="3763926" cy="843855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3"/>
          <p:cNvSpPr txBox="1"/>
          <p:nvPr/>
        </p:nvSpPr>
        <p:spPr>
          <a:xfrm>
            <a:off x="0" y="6657945"/>
            <a:ext cx="5229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images are taken from internet, may be subject to copyright, and are quoted here for the purpose of this presentation delivered to a limited audience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5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2955054" y="323210"/>
            <a:ext cx="77147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vs. protein complexes 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1248527" y="1789693"/>
            <a:ext cx="40730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Intra</a:t>
            </a: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-chain interactions:</a:t>
            </a:r>
            <a:b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       “folding”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6924541" y="1789693"/>
            <a:ext cx="40730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-chain interactions:</a:t>
            </a:r>
            <a:b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      “assembly”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851" y="2720912"/>
            <a:ext cx="2392268" cy="390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7530" y="2664457"/>
            <a:ext cx="6087092" cy="399684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2379921" y="1662223"/>
            <a:ext cx="8135679" cy="4800600"/>
          </a:xfrm>
          <a:prstGeom prst="irregularSeal2">
            <a:avLst/>
          </a:prstGeom>
          <a:solidFill>
            <a:schemeClr val="lt1"/>
          </a:solidFill>
          <a:ln cap="flat" cmpd="thickThin" w="1238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0" rotWithShape="0" algn="ctr" dir="5400000" dist="50800">
              <a:srgbClr val="FFFF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Still assessed </a:t>
            </a:r>
            <a:r>
              <a:rPr b="1" lang="en-US" sz="48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separately</a:t>
            </a:r>
            <a:r>
              <a:rPr b="1" lang="en-US" sz="4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but all by us 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0" y="6657945"/>
            <a:ext cx="5229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images are taken from internet, may be subject to copyright, and are quoted here for the purpose of this presentation delivered to a limited audience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3098593" y="78661"/>
            <a:ext cx="77147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CASP &amp; CAPRI collaboration</a:t>
            </a: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740" y="826865"/>
            <a:ext cx="4984357" cy="59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7176176" y="2602773"/>
            <a:ext cx="47429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Working separately together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 the benefit of all, providing</a:t>
            </a:r>
            <a:b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complementary insights</a:t>
            </a: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0" y="6657945"/>
            <a:ext cx="5229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images are taken from internet, may be subject to copyright, and are quoted here for the purpose of this presentation delivered to a limited audience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/>
        </p:nvSpPr>
        <p:spPr>
          <a:xfrm>
            <a:off x="3422884" y="2076469"/>
            <a:ext cx="85068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Qian Cong  -- Monomers    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(aka “Proteins domains” = evaluation units)</a:t>
            </a: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3422885" y="510306"/>
            <a:ext cx="60952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Nick Grishin -- Introduction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3422884" y="5457829"/>
            <a:ext cx="84589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Qian Cong  -- Oligomers CASP style    </a:t>
            </a: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(aka “Protein complexes”)</a:t>
            </a:r>
            <a:endParaRPr b="1"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3422885" y="3720312"/>
            <a:ext cx="79114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Marc Lensink -- Oligomers CAPRI style   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(aka “Interactions”)</a:t>
            </a:r>
            <a:endParaRPr b="1"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8251" y="3274830"/>
            <a:ext cx="1331601" cy="153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367" y="1644224"/>
            <a:ext cx="1407927" cy="148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6355" y="4965129"/>
            <a:ext cx="1407927" cy="148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2031" y="217967"/>
            <a:ext cx="956926" cy="12013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0" y="6657945"/>
            <a:ext cx="5229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images are taken from internet, may be subject to copyright, and are quoted here for the purpose of this presentation delivered to a limited audience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860" y="46631"/>
            <a:ext cx="4352931" cy="30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0791" y="1723619"/>
            <a:ext cx="3817873" cy="417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8664" y="3181088"/>
            <a:ext cx="4104215" cy="357602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1948138" y="366068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6821394" y="77217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10408110" y="222152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0" y="6657945"/>
            <a:ext cx="5229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images are taken from internet, may be subject to copyright, and are quoted here for the purpose of this presentation delivered to a limited audience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19" y="414670"/>
            <a:ext cx="3347654" cy="33971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148855" y="4013791"/>
            <a:ext cx="4289957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Qian Cong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(pronounced smth. like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Tsien Tsong)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Assistant Professor (tenure track)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Eugene McDermott Center 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Human Growth and Development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 Southwestern</a:t>
            </a:r>
            <a:endParaRPr/>
          </a:p>
        </p:txBody>
      </p:sp>
      <p:sp>
        <p:nvSpPr>
          <p:cNvPr id="167" name="Google Shape;167;p8"/>
          <p:cNvSpPr txBox="1"/>
          <p:nvPr/>
        </p:nvSpPr>
        <p:spPr>
          <a:xfrm>
            <a:off x="5581467" y="4740349"/>
            <a:ext cx="19415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Jing Zhang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postdoc in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Qian’s group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8744249" y="4735033"/>
            <a:ext cx="256512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Rongqing Yuan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grad student in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Qian’s group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3812" y="1288901"/>
            <a:ext cx="3378671" cy="344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9508" y="1254239"/>
            <a:ext cx="3378671" cy="345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0" y="6657945"/>
            <a:ext cx="5229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images are taken from internet, may be subject to copyright, and are quoted here for the purpose of this presentation delivered to a limited audience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2023-10-12T05:17:51Z</dcterms:created>
  <dc:creator>Rongqing Yuan</dc:creator>
</cp:coreProperties>
</file>