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8" r:id="rId3"/>
    <p:sldId id="269" r:id="rId4"/>
    <p:sldId id="270" r:id="rId5"/>
    <p:sldId id="271" r:id="rId6"/>
    <p:sldId id="272" r:id="rId7"/>
    <p:sldId id="280" r:id="rId8"/>
    <p:sldId id="277" r:id="rId9"/>
    <p:sldId id="282" r:id="rId10"/>
    <p:sldId id="273" r:id="rId11"/>
    <p:sldId id="276" r:id="rId12"/>
    <p:sldId id="274" r:id="rId13"/>
    <p:sldId id="279" r:id="rId14"/>
    <p:sldId id="275" r:id="rId15"/>
    <p:sldId id="283" r:id="rId16"/>
    <p:sldId id="281" r:id="rId17"/>
    <p:sldId id="27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zysztof Fidelis" initials="KF" lastIdx="1" clrIdx="0">
    <p:extLst>
      <p:ext uri="{19B8F6BF-5375-455C-9EA6-DF929625EA0E}">
        <p15:presenceInfo xmlns:p15="http://schemas.microsoft.com/office/powerpoint/2012/main" userId="2266f539f5efbc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FBD"/>
    <a:srgbClr val="EBFCFF"/>
    <a:srgbClr val="FFE2E1"/>
    <a:srgbClr val="E1FFE1"/>
    <a:srgbClr val="E4AEDE"/>
    <a:srgbClr val="E87E97"/>
    <a:srgbClr val="F7BFFD"/>
    <a:srgbClr val="681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C41F-F2AC-4F3C-A51A-DC794D4CEEE1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07764-BE86-481F-9232-202BD5BC5D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18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C41F-F2AC-4F3C-A51A-DC794D4CEEE1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07764-BE86-481F-9232-202BD5BC5D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80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C41F-F2AC-4F3C-A51A-DC794D4CEEE1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07764-BE86-481F-9232-202BD5BC5D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5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C41F-F2AC-4F3C-A51A-DC794D4CEEE1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07764-BE86-481F-9232-202BD5BC5D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260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C41F-F2AC-4F3C-A51A-DC794D4CEEE1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07764-BE86-481F-9232-202BD5BC5D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091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C41F-F2AC-4F3C-A51A-DC794D4CEEE1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07764-BE86-481F-9232-202BD5BC5D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848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C41F-F2AC-4F3C-A51A-DC794D4CEEE1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07764-BE86-481F-9232-202BD5BC5D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0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C41F-F2AC-4F3C-A51A-DC794D4CEEE1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07764-BE86-481F-9232-202BD5BC5D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15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C41F-F2AC-4F3C-A51A-DC794D4CEEE1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07764-BE86-481F-9232-202BD5BC5D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273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C41F-F2AC-4F3C-A51A-DC794D4CEEE1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07764-BE86-481F-9232-202BD5BC5D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285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C41F-F2AC-4F3C-A51A-DC794D4CEEE1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07764-BE86-481F-9232-202BD5BC5D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04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5C41F-F2AC-4F3C-A51A-DC794D4CEEE1}" type="datetimeFigureOut">
              <a:rPr lang="en-US" smtClean="0"/>
              <a:t>12/1/2024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07764-BE86-481F-9232-202BD5BC5D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DCF96-9D0D-7EDF-AD7F-B8F936FC8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rawing of a question mark&#10;&#10;Description automatically generated">
            <a:extLst>
              <a:ext uri="{FF2B5EF4-FFF2-40B4-BE49-F238E27FC236}">
                <a16:creationId xmlns:a16="http://schemas.microsoft.com/office/drawing/2014/main" id="{8D4CEED4-A8B7-76F8-2888-BD10239F5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62" y="431800"/>
            <a:ext cx="6238875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41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78CA4-55CE-C02D-984E-52DD026F4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at a train station&#10;&#10;Description automatically generated">
            <a:extLst>
              <a:ext uri="{FF2B5EF4-FFF2-40B4-BE49-F238E27FC236}">
                <a16:creationId xmlns:a16="http://schemas.microsoft.com/office/drawing/2014/main" id="{CB53F270-B5EE-2418-6FE7-61FE64C36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94" y="0"/>
            <a:ext cx="5117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10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78CA4-55CE-C02D-984E-52DD026F4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 with his hand over his mouth&#10;&#10;Description automatically generated">
            <a:extLst>
              <a:ext uri="{FF2B5EF4-FFF2-40B4-BE49-F238E27FC236}">
                <a16:creationId xmlns:a16="http://schemas.microsoft.com/office/drawing/2014/main" id="{CD2A29A1-D96B-5D8D-D9DB-291834E9A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88" y="153987"/>
            <a:ext cx="9537794" cy="663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36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78CA4-55CE-C02D-984E-52DD026F4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ottle of wine&#10;&#10;Description automatically generated">
            <a:extLst>
              <a:ext uri="{FF2B5EF4-FFF2-40B4-BE49-F238E27FC236}">
                <a16:creationId xmlns:a16="http://schemas.microsoft.com/office/drawing/2014/main" id="{0E5443DC-125D-645F-B591-D344EFCB9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56" y="47737"/>
            <a:ext cx="9168467" cy="67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51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78CA4-55CE-C02D-984E-52DD026F4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sign with text&#10;&#10;Description automatically generated">
            <a:extLst>
              <a:ext uri="{FF2B5EF4-FFF2-40B4-BE49-F238E27FC236}">
                <a16:creationId xmlns:a16="http://schemas.microsoft.com/office/drawing/2014/main" id="{FEBA8E41-1E51-3167-56BC-63B2C7E39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24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78CA4-55CE-C02D-984E-52DD026F4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E0A3D80A-2EB0-63D2-722B-52C38AA6F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73" y="434928"/>
            <a:ext cx="10495041" cy="642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65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5241B-3A5D-152A-346C-5E11F8BFF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rawing of a question mark&#10;&#10;Description automatically generated">
            <a:extLst>
              <a:ext uri="{FF2B5EF4-FFF2-40B4-BE49-F238E27FC236}">
                <a16:creationId xmlns:a16="http://schemas.microsoft.com/office/drawing/2014/main" id="{12C0CCD0-4FB1-8E03-12FE-4C219F37F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62" y="431800"/>
            <a:ext cx="6238875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11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78CA4-55CE-C02D-984E-52DD026F4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01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78CA4-55CE-C02D-984E-52DD026F4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resort&#10;&#10;Description automatically generated">
            <a:extLst>
              <a:ext uri="{FF2B5EF4-FFF2-40B4-BE49-F238E27FC236}">
                <a16:creationId xmlns:a16="http://schemas.microsoft.com/office/drawing/2014/main" id="{41988C0B-479D-DEAC-B463-38DE81F28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0" y="0"/>
            <a:ext cx="10278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91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7A63E-26AE-75E7-C766-626D19F86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in suits at a podium&#10;&#10;Description automatically generated">
            <a:extLst>
              <a:ext uri="{FF2B5EF4-FFF2-40B4-BE49-F238E27FC236}">
                <a16:creationId xmlns:a16="http://schemas.microsoft.com/office/drawing/2014/main" id="{EB1BDD42-2D0D-E6DC-B881-CA4FD53F4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4487"/>
            <a:ext cx="9807387" cy="667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5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78CA4-55CE-C02D-984E-52DD026F4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white box with black text&#10;&#10;Description automatically generated">
            <a:extLst>
              <a:ext uri="{FF2B5EF4-FFF2-40B4-BE49-F238E27FC236}">
                <a16:creationId xmlns:a16="http://schemas.microsoft.com/office/drawing/2014/main" id="{66217F9E-4799-82A2-B793-A2ACEDE16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00" y="1016523"/>
            <a:ext cx="12525599" cy="482495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F405613-4626-5398-CAC9-3531D2E550BB}"/>
              </a:ext>
            </a:extLst>
          </p:cNvPr>
          <p:cNvSpPr/>
          <p:nvPr/>
        </p:nvSpPr>
        <p:spPr>
          <a:xfrm>
            <a:off x="-155409" y="2518117"/>
            <a:ext cx="11849686" cy="11488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02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78CA4-55CE-C02D-984E-52DD026F4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the snow&#10;&#10;Description automatically generated">
            <a:extLst>
              <a:ext uri="{FF2B5EF4-FFF2-40B4-BE49-F238E27FC236}">
                <a16:creationId xmlns:a16="http://schemas.microsoft.com/office/drawing/2014/main" id="{061E0204-893F-D57D-C7F7-360484BC5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59" y="0"/>
            <a:ext cx="3909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86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78CA4-55CE-C02D-984E-52DD026F4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tanding on a beach&#10;&#10;Description automatically generated">
            <a:extLst>
              <a:ext uri="{FF2B5EF4-FFF2-40B4-BE49-F238E27FC236}">
                <a16:creationId xmlns:a16="http://schemas.microsoft.com/office/drawing/2014/main" id="{25AFA8FF-403C-5692-37CE-BF5C5CB21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032"/>
            <a:ext cx="12192000" cy="555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31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78CA4-55CE-C02D-984E-52DD026F4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tanding on sand&#10;&#10;Description automatically generated">
            <a:extLst>
              <a:ext uri="{FF2B5EF4-FFF2-40B4-BE49-F238E27FC236}">
                <a16:creationId xmlns:a16="http://schemas.microsoft.com/office/drawing/2014/main" id="{9B12A931-B7F5-7FF6-E3D5-24DC10857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21" y="0"/>
            <a:ext cx="9419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47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78CA4-55CE-C02D-984E-52DD026F4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tanding together&#10;&#10;Description automatically generated">
            <a:extLst>
              <a:ext uri="{FF2B5EF4-FFF2-40B4-BE49-F238E27FC236}">
                <a16:creationId xmlns:a16="http://schemas.microsoft.com/office/drawing/2014/main" id="{5E180B84-859C-2D63-030E-5D4136771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14" y="0"/>
            <a:ext cx="10225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01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78CA4-55CE-C02D-984E-52DD026F4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with a glass of wine&#10;&#10;Description automatically generated">
            <a:extLst>
              <a:ext uri="{FF2B5EF4-FFF2-40B4-BE49-F238E27FC236}">
                <a16:creationId xmlns:a16="http://schemas.microsoft.com/office/drawing/2014/main" id="{C3C4AE24-84D7-4729-34CC-1093307D3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65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78CA4-55CE-C02D-984E-52DD026F4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CE5A07E7-0DE5-966B-035A-0AABBFBEF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630"/>
            <a:ext cx="12192000" cy="610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33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77214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Krzysztof Fidelis</dc:creator>
  <cp:lastModifiedBy>Andriy Kryshtafovych</cp:lastModifiedBy>
  <cp:revision>98</cp:revision>
  <dcterms:created xsi:type="dcterms:W3CDTF">2020-07-01T01:07:17Z</dcterms:created>
  <dcterms:modified xsi:type="dcterms:W3CDTF">2024-12-01T20:27:17Z</dcterms:modified>
</cp:coreProperties>
</file>